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7" r:id="rId5"/>
    <p:sldId id="370" r:id="rId6"/>
    <p:sldId id="267" r:id="rId7"/>
    <p:sldId id="266" r:id="rId8"/>
    <p:sldId id="3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09A04E-80FB-444F-ACB9-9C57EECE7554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78EDD816-4576-428E-AA8D-6C8F609B991E}">
      <dgm:prSet phldrT="[Text]" phldr="0" custT="1"/>
      <dgm:spPr/>
      <dgm:t>
        <a:bodyPr/>
        <a:lstStyle/>
        <a:p>
          <a:pPr rtl="0"/>
          <a:r>
            <a:rPr lang="en-US" sz="1400" b="1">
              <a:solidFill>
                <a:schemeClr val="tx1"/>
              </a:solidFill>
              <a:latin typeface="Calibri Light" panose="020F0302020204030204"/>
            </a:rPr>
            <a:t>Scoping, informal engagement, evidence base, call for sites</a:t>
          </a:r>
          <a:endParaRPr lang="en-US" sz="1400" b="1">
            <a:solidFill>
              <a:schemeClr val="tx1"/>
            </a:solidFill>
          </a:endParaRPr>
        </a:p>
      </dgm:t>
    </dgm:pt>
    <dgm:pt modelId="{A1843092-6E06-4937-8696-9740E067EC7C}" type="parTrans" cxnId="{DE0657B0-CBE9-44BC-9CB1-A2A98A156FD2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E97C4337-75BE-4DA7-A8AF-F438AC33975D}" type="sibTrans" cxnId="{DE0657B0-CBE9-44BC-9CB1-A2A98A156FD2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91B3A698-B459-4D2B-8E22-EBA6A928BBB6}">
      <dgm:prSet phldrT="[Text]" phldr="0" custT="1"/>
      <dgm:spPr/>
      <dgm:t>
        <a:bodyPr/>
        <a:lstStyle/>
        <a:p>
          <a:pPr rtl="0"/>
          <a:r>
            <a:rPr lang="en-US" sz="1400" b="1">
              <a:solidFill>
                <a:schemeClr val="tx1"/>
              </a:solidFill>
              <a:latin typeface="Calibri Light" panose="020F0302020204030204"/>
            </a:rPr>
            <a:t>Regulation 18  consultation on options - growth strategy, policies and sites</a:t>
          </a:r>
          <a:endParaRPr lang="en-US" sz="1400" b="1">
            <a:solidFill>
              <a:schemeClr val="tx1"/>
            </a:solidFill>
          </a:endParaRPr>
        </a:p>
      </dgm:t>
    </dgm:pt>
    <dgm:pt modelId="{B83EADC1-8FC1-4E47-9D2E-510A39954086}" type="parTrans" cxnId="{736C0E1A-54FB-4381-8762-9D7C7B92B7E9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F1992284-55F1-4EE6-997F-9A8AF8BDFA14}" type="sibTrans" cxnId="{736C0E1A-54FB-4381-8762-9D7C7B92B7E9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67E03462-43A7-42FA-947B-1216BEEC0B3C}">
      <dgm:prSet phldrT="[Text]" phldr="0" custT="1"/>
      <dgm:spPr/>
      <dgm:t>
        <a:bodyPr/>
        <a:lstStyle/>
        <a:p>
          <a:pPr rtl="0"/>
          <a:r>
            <a:rPr lang="en-US" sz="1400" b="1">
              <a:solidFill>
                <a:schemeClr val="tx1"/>
              </a:solidFill>
              <a:latin typeface="Calibri Light" panose="020F0302020204030204"/>
            </a:rPr>
            <a:t>Consider consultation responses, refinement of evidence</a:t>
          </a:r>
          <a:endParaRPr lang="en-US" sz="1400" b="1">
            <a:solidFill>
              <a:schemeClr val="tx1"/>
            </a:solidFill>
          </a:endParaRPr>
        </a:p>
      </dgm:t>
    </dgm:pt>
    <dgm:pt modelId="{366EDB34-7F57-4494-9587-EADFE018C2E8}" type="parTrans" cxnId="{1E4F4485-1B75-450A-8333-25922D62C552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3E5390F4-3054-4F44-8450-9FB081207313}" type="sibTrans" cxnId="{1E4F4485-1B75-450A-8333-25922D62C552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D496CBBF-C548-425D-ACB5-D509E34B0BD5}">
      <dgm:prSet phldr="0" custT="1"/>
      <dgm:spPr/>
      <dgm:t>
        <a:bodyPr/>
        <a:lstStyle/>
        <a:p>
          <a:pPr rtl="0"/>
          <a:r>
            <a:rPr lang="en-US" sz="1400" b="1">
              <a:solidFill>
                <a:schemeClr val="tx1"/>
              </a:solidFill>
              <a:latin typeface="Calibri Light" panose="020F0302020204030204"/>
            </a:rPr>
            <a:t>Regulation 19 consultation (draft plan/preferred options)</a:t>
          </a:r>
        </a:p>
      </dgm:t>
    </dgm:pt>
    <dgm:pt modelId="{B42C9EF1-4B0D-4492-A159-BAE1675EFD6A}" type="parTrans" cxnId="{605414D6-ACCB-4FB1-B6AF-C7A91EF09ED1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E9E6922C-381E-4F8B-A0AF-26D3DF097516}" type="sibTrans" cxnId="{605414D6-ACCB-4FB1-B6AF-C7A91EF09ED1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168C1EC6-5633-402A-91B5-F409094AC7BC}">
      <dgm:prSet phldr="0" custT="1"/>
      <dgm:spPr/>
      <dgm:t>
        <a:bodyPr/>
        <a:lstStyle/>
        <a:p>
          <a:pPr rtl="0"/>
          <a:r>
            <a:rPr lang="en-US" sz="1400" b="1">
              <a:solidFill>
                <a:schemeClr val="tx1"/>
              </a:solidFill>
              <a:latin typeface="Calibri Light" panose="020F0302020204030204"/>
            </a:rPr>
            <a:t>Submission of the Local Plan to the Secretary of State</a:t>
          </a:r>
        </a:p>
      </dgm:t>
    </dgm:pt>
    <dgm:pt modelId="{B0BD4A1D-6DDA-4CBA-9635-D11E53E577EA}" type="parTrans" cxnId="{D8FA2E0F-3EAE-445A-9A00-3808F4774B40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D098B6FE-17C6-4FD3-8460-C1989816600D}" type="sibTrans" cxnId="{D8FA2E0F-3EAE-445A-9A00-3808F4774B40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3AE76E23-B73C-4EEF-A7E1-8F4A320DCA7F}">
      <dgm:prSet phldr="0" custT="1"/>
      <dgm:spPr/>
      <dgm:t>
        <a:bodyPr/>
        <a:lstStyle/>
        <a:p>
          <a:pPr rtl="0"/>
          <a:r>
            <a:rPr lang="en-US" sz="1400" b="1">
              <a:solidFill>
                <a:schemeClr val="tx1"/>
              </a:solidFill>
              <a:latin typeface="Calibri Light" panose="020F0302020204030204"/>
            </a:rPr>
            <a:t>Independent Examination</a:t>
          </a:r>
        </a:p>
      </dgm:t>
    </dgm:pt>
    <dgm:pt modelId="{D316BE8B-52F7-4EBA-9752-1A32C3FB314B}" type="parTrans" cxnId="{9F8CEE42-FE9D-4F13-8C47-07A6946DE07D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11CD88B2-ECC1-444E-AA66-EFE4AC084D52}" type="sibTrans" cxnId="{9F8CEE42-FE9D-4F13-8C47-07A6946DE07D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E629B379-A7A8-490E-8F8F-55D6236BA8A3}">
      <dgm:prSet phldr="0" custT="1"/>
      <dgm:spPr/>
      <dgm:t>
        <a:bodyPr/>
        <a:lstStyle/>
        <a:p>
          <a:pPr rtl="0"/>
          <a:r>
            <a:rPr lang="en-US" sz="1400" b="1">
              <a:solidFill>
                <a:schemeClr val="tx1"/>
              </a:solidFill>
              <a:latin typeface="Calibri Light" panose="020F0302020204030204"/>
            </a:rPr>
            <a:t>Adoption 2028</a:t>
          </a:r>
        </a:p>
      </dgm:t>
    </dgm:pt>
    <dgm:pt modelId="{37B9708E-1506-4CEF-BB49-3B0355A2ECD1}" type="parTrans" cxnId="{26F3A8B1-8B02-47F3-92F5-C9D1CEA7BADF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80152450-EF94-4F21-9512-EDFA5067624E}" type="sibTrans" cxnId="{26F3A8B1-8B02-47F3-92F5-C9D1CEA7BADF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4B322BCF-01DB-4107-B520-4013FE1CFE5F}" type="pres">
      <dgm:prSet presAssocID="{E409A04E-80FB-444F-ACB9-9C57EECE7554}" presName="CompostProcess" presStyleCnt="0">
        <dgm:presLayoutVars>
          <dgm:dir/>
          <dgm:resizeHandles val="exact"/>
        </dgm:presLayoutVars>
      </dgm:prSet>
      <dgm:spPr/>
    </dgm:pt>
    <dgm:pt modelId="{70E6B9CA-67F7-46AE-A262-CD6525B40C0B}" type="pres">
      <dgm:prSet presAssocID="{E409A04E-80FB-444F-ACB9-9C57EECE7554}" presName="arrow" presStyleLbl="bgShp" presStyleIdx="0" presStyleCnt="1"/>
      <dgm:spPr/>
    </dgm:pt>
    <dgm:pt modelId="{345185CE-B5C7-4EA0-BEB2-F9B073E2BF36}" type="pres">
      <dgm:prSet presAssocID="{E409A04E-80FB-444F-ACB9-9C57EECE7554}" presName="linearProcess" presStyleCnt="0"/>
      <dgm:spPr/>
    </dgm:pt>
    <dgm:pt modelId="{E2E1F603-C57C-4997-8A78-17BFC0CA8242}" type="pres">
      <dgm:prSet presAssocID="{78EDD816-4576-428E-AA8D-6C8F609B991E}" presName="textNode" presStyleLbl="node1" presStyleIdx="0" presStyleCnt="7" custScaleY="101773">
        <dgm:presLayoutVars>
          <dgm:bulletEnabled val="1"/>
        </dgm:presLayoutVars>
      </dgm:prSet>
      <dgm:spPr/>
    </dgm:pt>
    <dgm:pt modelId="{D1B34AB9-EC14-49D2-8640-B66854DB2890}" type="pres">
      <dgm:prSet presAssocID="{E97C4337-75BE-4DA7-A8AF-F438AC33975D}" presName="sibTrans" presStyleCnt="0"/>
      <dgm:spPr/>
    </dgm:pt>
    <dgm:pt modelId="{F90097C7-808E-4100-BD4B-59E4A4C0F2B0}" type="pres">
      <dgm:prSet presAssocID="{91B3A698-B459-4D2B-8E22-EBA6A928BBB6}" presName="textNode" presStyleLbl="node1" presStyleIdx="1" presStyleCnt="7" custScaleY="101773">
        <dgm:presLayoutVars>
          <dgm:bulletEnabled val="1"/>
        </dgm:presLayoutVars>
      </dgm:prSet>
      <dgm:spPr/>
    </dgm:pt>
    <dgm:pt modelId="{E9A95E42-0364-44A0-A551-5A897304C8C1}" type="pres">
      <dgm:prSet presAssocID="{F1992284-55F1-4EE6-997F-9A8AF8BDFA14}" presName="sibTrans" presStyleCnt="0"/>
      <dgm:spPr/>
    </dgm:pt>
    <dgm:pt modelId="{4B4C75C8-6FB1-4430-AB7B-E21C35ED1E9F}" type="pres">
      <dgm:prSet presAssocID="{67E03462-43A7-42FA-947B-1216BEEC0B3C}" presName="textNode" presStyleLbl="node1" presStyleIdx="2" presStyleCnt="7" custScaleY="101773">
        <dgm:presLayoutVars>
          <dgm:bulletEnabled val="1"/>
        </dgm:presLayoutVars>
      </dgm:prSet>
      <dgm:spPr/>
    </dgm:pt>
    <dgm:pt modelId="{6210CBB4-B62D-40E8-BAC6-25ECDAE8BEBF}" type="pres">
      <dgm:prSet presAssocID="{3E5390F4-3054-4F44-8450-9FB081207313}" presName="sibTrans" presStyleCnt="0"/>
      <dgm:spPr/>
    </dgm:pt>
    <dgm:pt modelId="{28999F78-BBBD-4D20-9A5D-CC0E9AEDEE4A}" type="pres">
      <dgm:prSet presAssocID="{D496CBBF-C548-425D-ACB5-D509E34B0BD5}" presName="textNode" presStyleLbl="node1" presStyleIdx="3" presStyleCnt="7" custScaleY="101773">
        <dgm:presLayoutVars>
          <dgm:bulletEnabled val="1"/>
        </dgm:presLayoutVars>
      </dgm:prSet>
      <dgm:spPr/>
    </dgm:pt>
    <dgm:pt modelId="{9B8E15AD-E2A1-462B-A832-CA1F09E8E63D}" type="pres">
      <dgm:prSet presAssocID="{E9E6922C-381E-4F8B-A0AF-26D3DF097516}" presName="sibTrans" presStyleCnt="0"/>
      <dgm:spPr/>
    </dgm:pt>
    <dgm:pt modelId="{787909C7-8CE8-4C75-9BB2-4B87319CD04E}" type="pres">
      <dgm:prSet presAssocID="{168C1EC6-5633-402A-91B5-F409094AC7BC}" presName="textNode" presStyleLbl="node1" presStyleIdx="4" presStyleCnt="7" custScaleY="101773">
        <dgm:presLayoutVars>
          <dgm:bulletEnabled val="1"/>
        </dgm:presLayoutVars>
      </dgm:prSet>
      <dgm:spPr/>
    </dgm:pt>
    <dgm:pt modelId="{780FA1E3-EB33-4EF6-99C2-C570E39B7369}" type="pres">
      <dgm:prSet presAssocID="{D098B6FE-17C6-4FD3-8460-C1989816600D}" presName="sibTrans" presStyleCnt="0"/>
      <dgm:spPr/>
    </dgm:pt>
    <dgm:pt modelId="{788A3BC0-29DA-4D07-A1E2-7F7D35319061}" type="pres">
      <dgm:prSet presAssocID="{3AE76E23-B73C-4EEF-A7E1-8F4A320DCA7F}" presName="textNode" presStyleLbl="node1" presStyleIdx="5" presStyleCnt="7" custScaleY="101773">
        <dgm:presLayoutVars>
          <dgm:bulletEnabled val="1"/>
        </dgm:presLayoutVars>
      </dgm:prSet>
      <dgm:spPr/>
    </dgm:pt>
    <dgm:pt modelId="{D495FD39-414F-4DFD-A815-92098FDC872A}" type="pres">
      <dgm:prSet presAssocID="{11CD88B2-ECC1-444E-AA66-EFE4AC084D52}" presName="sibTrans" presStyleCnt="0"/>
      <dgm:spPr/>
    </dgm:pt>
    <dgm:pt modelId="{76B1AB5C-9BEC-4F4F-87A8-0DBEB9D6DB57}" type="pres">
      <dgm:prSet presAssocID="{E629B379-A7A8-490E-8F8F-55D6236BA8A3}" presName="textNode" presStyleLbl="node1" presStyleIdx="6" presStyleCnt="7" custScaleY="101773">
        <dgm:presLayoutVars>
          <dgm:bulletEnabled val="1"/>
        </dgm:presLayoutVars>
      </dgm:prSet>
      <dgm:spPr/>
    </dgm:pt>
  </dgm:ptLst>
  <dgm:cxnLst>
    <dgm:cxn modelId="{15D57D01-DC2E-4487-A6A3-AF511D40A2A4}" type="presOf" srcId="{91B3A698-B459-4D2B-8E22-EBA6A928BBB6}" destId="{F90097C7-808E-4100-BD4B-59E4A4C0F2B0}" srcOrd="0" destOrd="0" presId="urn:microsoft.com/office/officeart/2005/8/layout/hProcess9"/>
    <dgm:cxn modelId="{D8FA2E0F-3EAE-445A-9A00-3808F4774B40}" srcId="{E409A04E-80FB-444F-ACB9-9C57EECE7554}" destId="{168C1EC6-5633-402A-91B5-F409094AC7BC}" srcOrd="4" destOrd="0" parTransId="{B0BD4A1D-6DDA-4CBA-9635-D11E53E577EA}" sibTransId="{D098B6FE-17C6-4FD3-8460-C1989816600D}"/>
    <dgm:cxn modelId="{736C0E1A-54FB-4381-8762-9D7C7B92B7E9}" srcId="{E409A04E-80FB-444F-ACB9-9C57EECE7554}" destId="{91B3A698-B459-4D2B-8E22-EBA6A928BBB6}" srcOrd="1" destOrd="0" parTransId="{B83EADC1-8FC1-4E47-9D2E-510A39954086}" sibTransId="{F1992284-55F1-4EE6-997F-9A8AF8BDFA14}"/>
    <dgm:cxn modelId="{9ADE635E-9343-42C9-9B29-3EE3489100A8}" type="presOf" srcId="{168C1EC6-5633-402A-91B5-F409094AC7BC}" destId="{787909C7-8CE8-4C75-9BB2-4B87319CD04E}" srcOrd="0" destOrd="0" presId="urn:microsoft.com/office/officeart/2005/8/layout/hProcess9"/>
    <dgm:cxn modelId="{9F8CEE42-FE9D-4F13-8C47-07A6946DE07D}" srcId="{E409A04E-80FB-444F-ACB9-9C57EECE7554}" destId="{3AE76E23-B73C-4EEF-A7E1-8F4A320DCA7F}" srcOrd="5" destOrd="0" parTransId="{D316BE8B-52F7-4EBA-9752-1A32C3FB314B}" sibTransId="{11CD88B2-ECC1-444E-AA66-EFE4AC084D52}"/>
    <dgm:cxn modelId="{6DAA096C-4F91-4DC8-B98B-0C12AE5582EB}" type="presOf" srcId="{E629B379-A7A8-490E-8F8F-55D6236BA8A3}" destId="{76B1AB5C-9BEC-4F4F-87A8-0DBEB9D6DB57}" srcOrd="0" destOrd="0" presId="urn:microsoft.com/office/officeart/2005/8/layout/hProcess9"/>
    <dgm:cxn modelId="{901D5A7F-6F74-4332-BA7F-C6DA151DDA8C}" type="presOf" srcId="{67E03462-43A7-42FA-947B-1216BEEC0B3C}" destId="{4B4C75C8-6FB1-4430-AB7B-E21C35ED1E9F}" srcOrd="0" destOrd="0" presId="urn:microsoft.com/office/officeart/2005/8/layout/hProcess9"/>
    <dgm:cxn modelId="{1E4F4485-1B75-450A-8333-25922D62C552}" srcId="{E409A04E-80FB-444F-ACB9-9C57EECE7554}" destId="{67E03462-43A7-42FA-947B-1216BEEC0B3C}" srcOrd="2" destOrd="0" parTransId="{366EDB34-7F57-4494-9587-EADFE018C2E8}" sibTransId="{3E5390F4-3054-4F44-8450-9FB081207313}"/>
    <dgm:cxn modelId="{A520A0A0-946D-4274-9E59-32E4388BFED4}" type="presOf" srcId="{D496CBBF-C548-425D-ACB5-D509E34B0BD5}" destId="{28999F78-BBBD-4D20-9A5D-CC0E9AEDEE4A}" srcOrd="0" destOrd="0" presId="urn:microsoft.com/office/officeart/2005/8/layout/hProcess9"/>
    <dgm:cxn modelId="{DE0657B0-CBE9-44BC-9CB1-A2A98A156FD2}" srcId="{E409A04E-80FB-444F-ACB9-9C57EECE7554}" destId="{78EDD816-4576-428E-AA8D-6C8F609B991E}" srcOrd="0" destOrd="0" parTransId="{A1843092-6E06-4937-8696-9740E067EC7C}" sibTransId="{E97C4337-75BE-4DA7-A8AF-F438AC33975D}"/>
    <dgm:cxn modelId="{26F3A8B1-8B02-47F3-92F5-C9D1CEA7BADF}" srcId="{E409A04E-80FB-444F-ACB9-9C57EECE7554}" destId="{E629B379-A7A8-490E-8F8F-55D6236BA8A3}" srcOrd="6" destOrd="0" parTransId="{37B9708E-1506-4CEF-BB49-3B0355A2ECD1}" sibTransId="{80152450-EF94-4F21-9512-EDFA5067624E}"/>
    <dgm:cxn modelId="{ADF659B8-784E-48B7-B722-EC5E4B590CA5}" type="presOf" srcId="{78EDD816-4576-428E-AA8D-6C8F609B991E}" destId="{E2E1F603-C57C-4997-8A78-17BFC0CA8242}" srcOrd="0" destOrd="0" presId="urn:microsoft.com/office/officeart/2005/8/layout/hProcess9"/>
    <dgm:cxn modelId="{5DABB6BE-8AFB-484D-A6F0-DCCA29BDA0EB}" type="presOf" srcId="{3AE76E23-B73C-4EEF-A7E1-8F4A320DCA7F}" destId="{788A3BC0-29DA-4D07-A1E2-7F7D35319061}" srcOrd="0" destOrd="0" presId="urn:microsoft.com/office/officeart/2005/8/layout/hProcess9"/>
    <dgm:cxn modelId="{8CFC8DCB-6E5A-4325-AE12-40D980F7F900}" type="presOf" srcId="{E409A04E-80FB-444F-ACB9-9C57EECE7554}" destId="{4B322BCF-01DB-4107-B520-4013FE1CFE5F}" srcOrd="0" destOrd="0" presId="urn:microsoft.com/office/officeart/2005/8/layout/hProcess9"/>
    <dgm:cxn modelId="{605414D6-ACCB-4FB1-B6AF-C7A91EF09ED1}" srcId="{E409A04E-80FB-444F-ACB9-9C57EECE7554}" destId="{D496CBBF-C548-425D-ACB5-D509E34B0BD5}" srcOrd="3" destOrd="0" parTransId="{B42C9EF1-4B0D-4492-A159-BAE1675EFD6A}" sibTransId="{E9E6922C-381E-4F8B-A0AF-26D3DF097516}"/>
    <dgm:cxn modelId="{3C90DFCB-8BAF-4BAB-87F6-3A975CDA99B2}" type="presParOf" srcId="{4B322BCF-01DB-4107-B520-4013FE1CFE5F}" destId="{70E6B9CA-67F7-46AE-A262-CD6525B40C0B}" srcOrd="0" destOrd="0" presId="urn:microsoft.com/office/officeart/2005/8/layout/hProcess9"/>
    <dgm:cxn modelId="{99B1947B-17F6-4EFA-B78F-36797176D726}" type="presParOf" srcId="{4B322BCF-01DB-4107-B520-4013FE1CFE5F}" destId="{345185CE-B5C7-4EA0-BEB2-F9B073E2BF36}" srcOrd="1" destOrd="0" presId="urn:microsoft.com/office/officeart/2005/8/layout/hProcess9"/>
    <dgm:cxn modelId="{95ED4A98-E903-45F5-9B83-C66C38D9FA77}" type="presParOf" srcId="{345185CE-B5C7-4EA0-BEB2-F9B073E2BF36}" destId="{E2E1F603-C57C-4997-8A78-17BFC0CA8242}" srcOrd="0" destOrd="0" presId="urn:microsoft.com/office/officeart/2005/8/layout/hProcess9"/>
    <dgm:cxn modelId="{3CB0BB1A-6C6D-436A-B79A-ACDE7209A88A}" type="presParOf" srcId="{345185CE-B5C7-4EA0-BEB2-F9B073E2BF36}" destId="{D1B34AB9-EC14-49D2-8640-B66854DB2890}" srcOrd="1" destOrd="0" presId="urn:microsoft.com/office/officeart/2005/8/layout/hProcess9"/>
    <dgm:cxn modelId="{2D6CA21C-C099-4FE0-87B8-96FACBF3D2F4}" type="presParOf" srcId="{345185CE-B5C7-4EA0-BEB2-F9B073E2BF36}" destId="{F90097C7-808E-4100-BD4B-59E4A4C0F2B0}" srcOrd="2" destOrd="0" presId="urn:microsoft.com/office/officeart/2005/8/layout/hProcess9"/>
    <dgm:cxn modelId="{CE829084-3C63-4F07-B64B-37C8BB1ED481}" type="presParOf" srcId="{345185CE-B5C7-4EA0-BEB2-F9B073E2BF36}" destId="{E9A95E42-0364-44A0-A551-5A897304C8C1}" srcOrd="3" destOrd="0" presId="urn:microsoft.com/office/officeart/2005/8/layout/hProcess9"/>
    <dgm:cxn modelId="{FBDEC0B2-B7F8-4ADD-906F-8F84DF7B9555}" type="presParOf" srcId="{345185CE-B5C7-4EA0-BEB2-F9B073E2BF36}" destId="{4B4C75C8-6FB1-4430-AB7B-E21C35ED1E9F}" srcOrd="4" destOrd="0" presId="urn:microsoft.com/office/officeart/2005/8/layout/hProcess9"/>
    <dgm:cxn modelId="{063CC197-39A0-49D4-9BAB-DA1B1958F15A}" type="presParOf" srcId="{345185CE-B5C7-4EA0-BEB2-F9B073E2BF36}" destId="{6210CBB4-B62D-40E8-BAC6-25ECDAE8BEBF}" srcOrd="5" destOrd="0" presId="urn:microsoft.com/office/officeart/2005/8/layout/hProcess9"/>
    <dgm:cxn modelId="{FB0E78AB-C00A-4E61-BCEC-5A7D7F529999}" type="presParOf" srcId="{345185CE-B5C7-4EA0-BEB2-F9B073E2BF36}" destId="{28999F78-BBBD-4D20-9A5D-CC0E9AEDEE4A}" srcOrd="6" destOrd="0" presId="urn:microsoft.com/office/officeart/2005/8/layout/hProcess9"/>
    <dgm:cxn modelId="{CF31F8ED-EF7F-440E-B59E-52E180F6C691}" type="presParOf" srcId="{345185CE-B5C7-4EA0-BEB2-F9B073E2BF36}" destId="{9B8E15AD-E2A1-462B-A832-CA1F09E8E63D}" srcOrd="7" destOrd="0" presId="urn:microsoft.com/office/officeart/2005/8/layout/hProcess9"/>
    <dgm:cxn modelId="{BD752142-1A1B-4352-9864-E14A92082B4A}" type="presParOf" srcId="{345185CE-B5C7-4EA0-BEB2-F9B073E2BF36}" destId="{787909C7-8CE8-4C75-9BB2-4B87319CD04E}" srcOrd="8" destOrd="0" presId="urn:microsoft.com/office/officeart/2005/8/layout/hProcess9"/>
    <dgm:cxn modelId="{2AF48194-AE79-49F3-8F87-19F1E445EDA9}" type="presParOf" srcId="{345185CE-B5C7-4EA0-BEB2-F9B073E2BF36}" destId="{780FA1E3-EB33-4EF6-99C2-C570E39B7369}" srcOrd="9" destOrd="0" presId="urn:microsoft.com/office/officeart/2005/8/layout/hProcess9"/>
    <dgm:cxn modelId="{B5854383-0C1C-4AA6-8617-F53AF1EE91D7}" type="presParOf" srcId="{345185CE-B5C7-4EA0-BEB2-F9B073E2BF36}" destId="{788A3BC0-29DA-4D07-A1E2-7F7D35319061}" srcOrd="10" destOrd="0" presId="urn:microsoft.com/office/officeart/2005/8/layout/hProcess9"/>
    <dgm:cxn modelId="{5BE6CAD1-EF66-49D6-9D7A-48AD627AC085}" type="presParOf" srcId="{345185CE-B5C7-4EA0-BEB2-F9B073E2BF36}" destId="{D495FD39-414F-4DFD-A815-92098FDC872A}" srcOrd="11" destOrd="0" presId="urn:microsoft.com/office/officeart/2005/8/layout/hProcess9"/>
    <dgm:cxn modelId="{E815278B-4B15-4D69-9846-B4038F546D19}" type="presParOf" srcId="{345185CE-B5C7-4EA0-BEB2-F9B073E2BF36}" destId="{76B1AB5C-9BEC-4F4F-87A8-0DBEB9D6DB57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46DB50-33A6-4955-966D-16C4C374C5EC}" type="doc">
      <dgm:prSet loTypeId="urn:microsoft.com/office/officeart/2005/8/layout/radial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448BDD5-C18F-4370-9E2B-026985227E71}">
      <dgm:prSet phldrT="[Text]"/>
      <dgm:spPr/>
      <dgm:t>
        <a:bodyPr/>
        <a:lstStyle/>
        <a:p>
          <a:r>
            <a:rPr lang="en-US" dirty="0"/>
            <a:t>A New Sustainable Growth Strategy</a:t>
          </a:r>
        </a:p>
      </dgm:t>
    </dgm:pt>
    <dgm:pt modelId="{C9573D80-CCFC-489D-AE5E-9B377D225696}" type="parTrans" cxnId="{2E31159A-07DE-4BFF-84C3-B66367772C4D}">
      <dgm:prSet/>
      <dgm:spPr/>
      <dgm:t>
        <a:bodyPr/>
        <a:lstStyle/>
        <a:p>
          <a:endParaRPr lang="en-US"/>
        </a:p>
      </dgm:t>
    </dgm:pt>
    <dgm:pt modelId="{CDF8C0CA-C942-4DF2-89AC-2E6943B14F9C}" type="sibTrans" cxnId="{2E31159A-07DE-4BFF-84C3-B66367772C4D}">
      <dgm:prSet/>
      <dgm:spPr/>
      <dgm:t>
        <a:bodyPr/>
        <a:lstStyle/>
        <a:p>
          <a:endParaRPr lang="en-US"/>
        </a:p>
      </dgm:t>
    </dgm:pt>
    <dgm:pt modelId="{98E33964-26E2-4CD7-BEE0-04966F2BD8C2}">
      <dgm:prSet phldrT="[Text]"/>
      <dgm:spPr/>
      <dgm:t>
        <a:bodyPr/>
        <a:lstStyle/>
        <a:p>
          <a:pPr rtl="0"/>
          <a:r>
            <a:rPr lang="en-US" dirty="0"/>
            <a:t>Large plan </a:t>
          </a:r>
          <a:r>
            <a:rPr lang="en-US" dirty="0">
              <a:latin typeface="Calibri Light" panose="020F0302020204030204"/>
            </a:rPr>
            <a:t>area </a:t>
          </a:r>
          <a:r>
            <a:rPr lang="en-US" dirty="0"/>
            <a:t>– </a:t>
          </a:r>
          <a:r>
            <a:rPr lang="en-US" dirty="0">
              <a:latin typeface="Calibri Light" panose="020F0302020204030204"/>
            </a:rPr>
            <a:t>local</a:t>
          </a:r>
          <a:r>
            <a:rPr lang="en-US" dirty="0"/>
            <a:t> focus</a:t>
          </a:r>
        </a:p>
      </dgm:t>
    </dgm:pt>
    <dgm:pt modelId="{771EF892-365A-4DA7-A511-5A1CECE964CE}" type="parTrans" cxnId="{0A3D5545-E9D6-49EE-9775-80BD5D43B212}">
      <dgm:prSet/>
      <dgm:spPr/>
      <dgm:t>
        <a:bodyPr/>
        <a:lstStyle/>
        <a:p>
          <a:endParaRPr lang="en-US"/>
        </a:p>
      </dgm:t>
    </dgm:pt>
    <dgm:pt modelId="{AB1A600E-7073-4F7E-A8D0-8CAB782D7A20}" type="sibTrans" cxnId="{0A3D5545-E9D6-49EE-9775-80BD5D43B212}">
      <dgm:prSet/>
      <dgm:spPr/>
      <dgm:t>
        <a:bodyPr/>
        <a:lstStyle/>
        <a:p>
          <a:endParaRPr lang="en-US"/>
        </a:p>
      </dgm:t>
    </dgm:pt>
    <dgm:pt modelId="{BCB099E1-2266-4BB6-A9D1-0D9BE28226EE}">
      <dgm:prSet phldrT="[Text]"/>
      <dgm:spPr/>
      <dgm:t>
        <a:bodyPr/>
        <a:lstStyle/>
        <a:p>
          <a:r>
            <a:rPr lang="en-US" dirty="0"/>
            <a:t>Economic &amp; housing growth ambition</a:t>
          </a:r>
        </a:p>
      </dgm:t>
    </dgm:pt>
    <dgm:pt modelId="{8B41B761-1DB3-4721-986C-F0268929AD6C}" type="parTrans" cxnId="{5A0F44CE-BA22-4619-B6C3-6A32D1B0B7EC}">
      <dgm:prSet/>
      <dgm:spPr/>
      <dgm:t>
        <a:bodyPr/>
        <a:lstStyle/>
        <a:p>
          <a:endParaRPr lang="en-US"/>
        </a:p>
      </dgm:t>
    </dgm:pt>
    <dgm:pt modelId="{39867EB6-3271-4E53-ADE2-C300AF8ADE05}" type="sibTrans" cxnId="{5A0F44CE-BA22-4619-B6C3-6A32D1B0B7EC}">
      <dgm:prSet/>
      <dgm:spPr/>
      <dgm:t>
        <a:bodyPr/>
        <a:lstStyle/>
        <a:p>
          <a:endParaRPr lang="en-US"/>
        </a:p>
      </dgm:t>
    </dgm:pt>
    <dgm:pt modelId="{5013EA28-E5E5-42A0-AABE-6E4F9DEDE7BF}">
      <dgm:prSet phldrT="[Text]"/>
      <dgm:spPr/>
      <dgm:t>
        <a:bodyPr/>
        <a:lstStyle/>
        <a:p>
          <a:r>
            <a:rPr lang="en-US"/>
            <a:t>Places that work for people</a:t>
          </a:r>
        </a:p>
      </dgm:t>
    </dgm:pt>
    <dgm:pt modelId="{CB880383-E105-4BC2-A4D5-29C695489FA7}" type="parTrans" cxnId="{B1E4660E-027E-4078-9DD4-3DF4FAA10B3E}">
      <dgm:prSet/>
      <dgm:spPr/>
      <dgm:t>
        <a:bodyPr/>
        <a:lstStyle/>
        <a:p>
          <a:endParaRPr lang="en-US"/>
        </a:p>
      </dgm:t>
    </dgm:pt>
    <dgm:pt modelId="{4B233590-1FB0-4261-A762-5FD78ECBB506}" type="sibTrans" cxnId="{B1E4660E-027E-4078-9DD4-3DF4FAA10B3E}">
      <dgm:prSet/>
      <dgm:spPr/>
      <dgm:t>
        <a:bodyPr/>
        <a:lstStyle/>
        <a:p>
          <a:endParaRPr lang="en-US"/>
        </a:p>
      </dgm:t>
    </dgm:pt>
    <dgm:pt modelId="{4FAA6E01-6C9C-4384-AA7D-F4C0F6400EB9}">
      <dgm:prSet phldrT="[Text]"/>
      <dgm:spPr/>
      <dgm:t>
        <a:bodyPr/>
        <a:lstStyle/>
        <a:p>
          <a:r>
            <a:rPr lang="en-US"/>
            <a:t>Linking to other key strategies &amp; evidence</a:t>
          </a:r>
        </a:p>
      </dgm:t>
    </dgm:pt>
    <dgm:pt modelId="{237939E3-EB3F-4A63-AEA2-F395D62D6C54}" type="parTrans" cxnId="{16995FD0-1930-4D96-B53C-7F7E357E6071}">
      <dgm:prSet/>
      <dgm:spPr/>
      <dgm:t>
        <a:bodyPr/>
        <a:lstStyle/>
        <a:p>
          <a:endParaRPr lang="en-US"/>
        </a:p>
      </dgm:t>
    </dgm:pt>
    <dgm:pt modelId="{41C16BA6-BF8F-4E74-9104-7584B803A4F2}" type="sibTrans" cxnId="{16995FD0-1930-4D96-B53C-7F7E357E6071}">
      <dgm:prSet/>
      <dgm:spPr/>
      <dgm:t>
        <a:bodyPr/>
        <a:lstStyle/>
        <a:p>
          <a:endParaRPr lang="en-US"/>
        </a:p>
      </dgm:t>
    </dgm:pt>
    <dgm:pt modelId="{0F001D41-4B1E-4973-A803-16D5A241D22B}">
      <dgm:prSet phldrT="[Text]"/>
      <dgm:spPr/>
      <dgm:t>
        <a:bodyPr/>
        <a:lstStyle/>
        <a:p>
          <a:r>
            <a:rPr lang="en-US"/>
            <a:t>Key economic centers &amp; drivers</a:t>
          </a:r>
        </a:p>
      </dgm:t>
    </dgm:pt>
    <dgm:pt modelId="{E62CD9C2-CE0F-4225-A580-4234DA1A56B6}" type="parTrans" cxnId="{21F538C6-F12A-446F-BCCA-3DE89B7ED061}">
      <dgm:prSet/>
      <dgm:spPr/>
      <dgm:t>
        <a:bodyPr/>
        <a:lstStyle/>
        <a:p>
          <a:endParaRPr lang="en-US"/>
        </a:p>
      </dgm:t>
    </dgm:pt>
    <dgm:pt modelId="{E9F27194-FF5A-4AFE-B374-C881A725481D}" type="sibTrans" cxnId="{21F538C6-F12A-446F-BCCA-3DE89B7ED061}">
      <dgm:prSet/>
      <dgm:spPr/>
      <dgm:t>
        <a:bodyPr/>
        <a:lstStyle/>
        <a:p>
          <a:endParaRPr lang="en-US"/>
        </a:p>
      </dgm:t>
    </dgm:pt>
    <dgm:pt modelId="{C515B0C2-21CE-4DBF-82DE-A9B246ED952E}">
      <dgm:prSet phldrT="[Text]"/>
      <dgm:spPr/>
      <dgm:t>
        <a:bodyPr/>
        <a:lstStyle/>
        <a:p>
          <a:r>
            <a:rPr lang="en-US"/>
            <a:t>Climate change</a:t>
          </a:r>
        </a:p>
      </dgm:t>
    </dgm:pt>
    <dgm:pt modelId="{CE951520-06C5-4B8C-AED8-D8BC40CD1ED1}" type="parTrans" cxnId="{81F133B4-DBCD-4BE4-868E-266BEA392471}">
      <dgm:prSet/>
      <dgm:spPr/>
      <dgm:t>
        <a:bodyPr/>
        <a:lstStyle/>
        <a:p>
          <a:endParaRPr lang="en-US"/>
        </a:p>
      </dgm:t>
    </dgm:pt>
    <dgm:pt modelId="{787CC539-9236-440D-8A8D-BE52C82AC76A}" type="sibTrans" cxnId="{81F133B4-DBCD-4BE4-868E-266BEA392471}">
      <dgm:prSet/>
      <dgm:spPr/>
      <dgm:t>
        <a:bodyPr/>
        <a:lstStyle/>
        <a:p>
          <a:endParaRPr lang="en-US"/>
        </a:p>
      </dgm:t>
    </dgm:pt>
    <dgm:pt modelId="{A63A9D3C-2579-4993-82A3-8B96EB2BF1BB}">
      <dgm:prSet phldrT="[Text]"/>
      <dgm:spPr/>
      <dgm:t>
        <a:bodyPr/>
        <a:lstStyle/>
        <a:p>
          <a:r>
            <a:rPr lang="en-US"/>
            <a:t>Infrastructure opportunities &amp; constraints</a:t>
          </a:r>
        </a:p>
      </dgm:t>
    </dgm:pt>
    <dgm:pt modelId="{FF459D3A-713C-457B-90C8-EFB849B502EA}" type="parTrans" cxnId="{435D1CD0-09F6-4648-8EBB-9A94E6781610}">
      <dgm:prSet/>
      <dgm:spPr/>
      <dgm:t>
        <a:bodyPr/>
        <a:lstStyle/>
        <a:p>
          <a:endParaRPr lang="en-US"/>
        </a:p>
      </dgm:t>
    </dgm:pt>
    <dgm:pt modelId="{457615C2-C825-4FA6-9E1C-E5EAA1C2F081}" type="sibTrans" cxnId="{435D1CD0-09F6-4648-8EBB-9A94E6781610}">
      <dgm:prSet/>
      <dgm:spPr/>
      <dgm:t>
        <a:bodyPr/>
        <a:lstStyle/>
        <a:p>
          <a:endParaRPr lang="en-US"/>
        </a:p>
      </dgm:t>
    </dgm:pt>
    <dgm:pt modelId="{9AC19C01-09F8-4B96-8188-6A5986578084}">
      <dgm:prSet phldrT="[Text]"/>
      <dgm:spPr/>
      <dgm:t>
        <a:bodyPr/>
        <a:lstStyle/>
        <a:p>
          <a:r>
            <a:rPr lang="en-US"/>
            <a:t>Design codes</a:t>
          </a:r>
        </a:p>
      </dgm:t>
    </dgm:pt>
    <dgm:pt modelId="{B9AB8469-3D42-46BD-AF4C-8BF1601F721C}" type="parTrans" cxnId="{BBA59FCD-7785-47E7-9EA4-409120556658}">
      <dgm:prSet/>
      <dgm:spPr/>
      <dgm:t>
        <a:bodyPr/>
        <a:lstStyle/>
        <a:p>
          <a:endParaRPr lang="en-US"/>
        </a:p>
      </dgm:t>
    </dgm:pt>
    <dgm:pt modelId="{20A5DBBA-6045-416D-B22E-F40DD119A986}" type="sibTrans" cxnId="{BBA59FCD-7785-47E7-9EA4-409120556658}">
      <dgm:prSet/>
      <dgm:spPr/>
      <dgm:t>
        <a:bodyPr/>
        <a:lstStyle/>
        <a:p>
          <a:endParaRPr lang="en-US"/>
        </a:p>
      </dgm:t>
    </dgm:pt>
    <dgm:pt modelId="{2D0D06BA-81B1-4811-826C-4603B31638DB}">
      <dgm:prSet phldrT="[Text]"/>
      <dgm:spPr/>
      <dgm:t>
        <a:bodyPr/>
        <a:lstStyle/>
        <a:p>
          <a:r>
            <a:rPr lang="en-US"/>
            <a:t>Natural &amp; built environment</a:t>
          </a:r>
        </a:p>
      </dgm:t>
    </dgm:pt>
    <dgm:pt modelId="{28FB927F-7082-4A4E-A0AE-9C0A4EA1F4C9}" type="parTrans" cxnId="{A0D036DD-04B5-4B46-A10A-0073C48A73B6}">
      <dgm:prSet/>
      <dgm:spPr/>
      <dgm:t>
        <a:bodyPr/>
        <a:lstStyle/>
        <a:p>
          <a:endParaRPr lang="en-US"/>
        </a:p>
      </dgm:t>
    </dgm:pt>
    <dgm:pt modelId="{20A1F7A7-0F50-4464-B3F3-294CC8489C82}" type="sibTrans" cxnId="{A0D036DD-04B5-4B46-A10A-0073C48A73B6}">
      <dgm:prSet/>
      <dgm:spPr/>
      <dgm:t>
        <a:bodyPr/>
        <a:lstStyle/>
        <a:p>
          <a:endParaRPr lang="en-US"/>
        </a:p>
      </dgm:t>
    </dgm:pt>
    <dgm:pt modelId="{3BEC4E3C-919B-4502-92CE-025261B30554}" type="pres">
      <dgm:prSet presAssocID="{8F46DB50-33A6-4955-966D-16C4C374C5EC}" presName="composite" presStyleCnt="0">
        <dgm:presLayoutVars>
          <dgm:chMax val="1"/>
          <dgm:dir/>
          <dgm:resizeHandles val="exact"/>
        </dgm:presLayoutVars>
      </dgm:prSet>
      <dgm:spPr/>
    </dgm:pt>
    <dgm:pt modelId="{89EF9E07-0D4B-4AE0-B235-F413B9354A0D}" type="pres">
      <dgm:prSet presAssocID="{8F46DB50-33A6-4955-966D-16C4C374C5EC}" presName="radial" presStyleCnt="0">
        <dgm:presLayoutVars>
          <dgm:animLvl val="ctr"/>
        </dgm:presLayoutVars>
      </dgm:prSet>
      <dgm:spPr/>
    </dgm:pt>
    <dgm:pt modelId="{DDEFA1CE-3FCE-4C1A-BDC9-4855D73C3B4E}" type="pres">
      <dgm:prSet presAssocID="{9448BDD5-C18F-4370-9E2B-026985227E71}" presName="centerShape" presStyleLbl="vennNode1" presStyleIdx="0" presStyleCnt="10"/>
      <dgm:spPr/>
    </dgm:pt>
    <dgm:pt modelId="{08E2F774-BDC7-49DB-A1B4-C293A9259554}" type="pres">
      <dgm:prSet presAssocID="{98E33964-26E2-4CD7-BEE0-04966F2BD8C2}" presName="node" presStyleLbl="vennNode1" presStyleIdx="1" presStyleCnt="10">
        <dgm:presLayoutVars>
          <dgm:bulletEnabled val="1"/>
        </dgm:presLayoutVars>
      </dgm:prSet>
      <dgm:spPr/>
    </dgm:pt>
    <dgm:pt modelId="{35F9D816-8977-42A5-BDA2-0F6B4AAA194F}" type="pres">
      <dgm:prSet presAssocID="{BCB099E1-2266-4BB6-A9D1-0D9BE28226EE}" presName="node" presStyleLbl="vennNode1" presStyleIdx="2" presStyleCnt="10">
        <dgm:presLayoutVars>
          <dgm:bulletEnabled val="1"/>
        </dgm:presLayoutVars>
      </dgm:prSet>
      <dgm:spPr/>
    </dgm:pt>
    <dgm:pt modelId="{1FBDC332-4B1D-4C4D-978E-BB2F4DDDCDBC}" type="pres">
      <dgm:prSet presAssocID="{0F001D41-4B1E-4973-A803-16D5A241D22B}" presName="node" presStyleLbl="vennNode1" presStyleIdx="3" presStyleCnt="10">
        <dgm:presLayoutVars>
          <dgm:bulletEnabled val="1"/>
        </dgm:presLayoutVars>
      </dgm:prSet>
      <dgm:spPr/>
    </dgm:pt>
    <dgm:pt modelId="{DBF218A0-6BCD-4EC6-942F-D0E540FE5B4A}" type="pres">
      <dgm:prSet presAssocID="{5013EA28-E5E5-42A0-AABE-6E4F9DEDE7BF}" presName="node" presStyleLbl="vennNode1" presStyleIdx="4" presStyleCnt="10">
        <dgm:presLayoutVars>
          <dgm:bulletEnabled val="1"/>
        </dgm:presLayoutVars>
      </dgm:prSet>
      <dgm:spPr/>
    </dgm:pt>
    <dgm:pt modelId="{C5406D33-D8D3-451B-A4E1-3CAE03EE5C71}" type="pres">
      <dgm:prSet presAssocID="{C515B0C2-21CE-4DBF-82DE-A9B246ED952E}" presName="node" presStyleLbl="vennNode1" presStyleIdx="5" presStyleCnt="10">
        <dgm:presLayoutVars>
          <dgm:bulletEnabled val="1"/>
        </dgm:presLayoutVars>
      </dgm:prSet>
      <dgm:spPr/>
    </dgm:pt>
    <dgm:pt modelId="{D2A05D85-96BC-4CC1-B642-D7C13D85D1C0}" type="pres">
      <dgm:prSet presAssocID="{A63A9D3C-2579-4993-82A3-8B96EB2BF1BB}" presName="node" presStyleLbl="vennNode1" presStyleIdx="6" presStyleCnt="10">
        <dgm:presLayoutVars>
          <dgm:bulletEnabled val="1"/>
        </dgm:presLayoutVars>
      </dgm:prSet>
      <dgm:spPr/>
    </dgm:pt>
    <dgm:pt modelId="{7C219F62-982F-473D-B650-08A969501A86}" type="pres">
      <dgm:prSet presAssocID="{9AC19C01-09F8-4B96-8188-6A5986578084}" presName="node" presStyleLbl="vennNode1" presStyleIdx="7" presStyleCnt="10">
        <dgm:presLayoutVars>
          <dgm:bulletEnabled val="1"/>
        </dgm:presLayoutVars>
      </dgm:prSet>
      <dgm:spPr/>
    </dgm:pt>
    <dgm:pt modelId="{D20CD724-0655-4D8E-B77F-0B385644130C}" type="pres">
      <dgm:prSet presAssocID="{2D0D06BA-81B1-4811-826C-4603B31638DB}" presName="node" presStyleLbl="vennNode1" presStyleIdx="8" presStyleCnt="10">
        <dgm:presLayoutVars>
          <dgm:bulletEnabled val="1"/>
        </dgm:presLayoutVars>
      </dgm:prSet>
      <dgm:spPr/>
    </dgm:pt>
    <dgm:pt modelId="{F5D1E296-756D-41CC-AE6F-1BB6EB58A924}" type="pres">
      <dgm:prSet presAssocID="{4FAA6E01-6C9C-4384-AA7D-F4C0F6400EB9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B1E4660E-027E-4078-9DD4-3DF4FAA10B3E}" srcId="{9448BDD5-C18F-4370-9E2B-026985227E71}" destId="{5013EA28-E5E5-42A0-AABE-6E4F9DEDE7BF}" srcOrd="3" destOrd="0" parTransId="{CB880383-E105-4BC2-A4D5-29C695489FA7}" sibTransId="{4B233590-1FB0-4261-A762-5FD78ECBB506}"/>
    <dgm:cxn modelId="{0E266B36-408A-403F-A4B0-FB193004C578}" type="presOf" srcId="{9448BDD5-C18F-4370-9E2B-026985227E71}" destId="{DDEFA1CE-3FCE-4C1A-BDC9-4855D73C3B4E}" srcOrd="0" destOrd="0" presId="urn:microsoft.com/office/officeart/2005/8/layout/radial3"/>
    <dgm:cxn modelId="{6EF09437-2200-4026-BF31-721CF4720CC6}" type="presOf" srcId="{A63A9D3C-2579-4993-82A3-8B96EB2BF1BB}" destId="{D2A05D85-96BC-4CC1-B642-D7C13D85D1C0}" srcOrd="0" destOrd="0" presId="urn:microsoft.com/office/officeart/2005/8/layout/radial3"/>
    <dgm:cxn modelId="{0A3D5545-E9D6-49EE-9775-80BD5D43B212}" srcId="{9448BDD5-C18F-4370-9E2B-026985227E71}" destId="{98E33964-26E2-4CD7-BEE0-04966F2BD8C2}" srcOrd="0" destOrd="0" parTransId="{771EF892-365A-4DA7-A511-5A1CECE964CE}" sibTransId="{AB1A600E-7073-4F7E-A8D0-8CAB782D7A20}"/>
    <dgm:cxn modelId="{6FD9075A-5851-4F08-A7E2-FCBD12B4597D}" type="presOf" srcId="{C515B0C2-21CE-4DBF-82DE-A9B246ED952E}" destId="{C5406D33-D8D3-451B-A4E1-3CAE03EE5C71}" srcOrd="0" destOrd="0" presId="urn:microsoft.com/office/officeart/2005/8/layout/radial3"/>
    <dgm:cxn modelId="{3F3A357B-8D19-4950-8AAE-A9F231606D52}" type="presOf" srcId="{98E33964-26E2-4CD7-BEE0-04966F2BD8C2}" destId="{08E2F774-BDC7-49DB-A1B4-C293A9259554}" srcOrd="0" destOrd="0" presId="urn:microsoft.com/office/officeart/2005/8/layout/radial3"/>
    <dgm:cxn modelId="{544D607B-DDF0-4121-B114-A7D7F9299C99}" type="presOf" srcId="{8F46DB50-33A6-4955-966D-16C4C374C5EC}" destId="{3BEC4E3C-919B-4502-92CE-025261B30554}" srcOrd="0" destOrd="0" presId="urn:microsoft.com/office/officeart/2005/8/layout/radial3"/>
    <dgm:cxn modelId="{7A50F07E-8ED3-4DCB-BA8C-958374BFF7A8}" type="presOf" srcId="{0F001D41-4B1E-4973-A803-16D5A241D22B}" destId="{1FBDC332-4B1D-4C4D-978E-BB2F4DDDCDBC}" srcOrd="0" destOrd="0" presId="urn:microsoft.com/office/officeart/2005/8/layout/radial3"/>
    <dgm:cxn modelId="{EBFF3E89-7634-437B-9476-2B9BCF635060}" type="presOf" srcId="{2D0D06BA-81B1-4811-826C-4603B31638DB}" destId="{D20CD724-0655-4D8E-B77F-0B385644130C}" srcOrd="0" destOrd="0" presId="urn:microsoft.com/office/officeart/2005/8/layout/radial3"/>
    <dgm:cxn modelId="{0553478D-7BAA-4ADD-9E8D-A187F8D43903}" type="presOf" srcId="{9AC19C01-09F8-4B96-8188-6A5986578084}" destId="{7C219F62-982F-473D-B650-08A969501A86}" srcOrd="0" destOrd="0" presId="urn:microsoft.com/office/officeart/2005/8/layout/radial3"/>
    <dgm:cxn modelId="{2E31159A-07DE-4BFF-84C3-B66367772C4D}" srcId="{8F46DB50-33A6-4955-966D-16C4C374C5EC}" destId="{9448BDD5-C18F-4370-9E2B-026985227E71}" srcOrd="0" destOrd="0" parTransId="{C9573D80-CCFC-489D-AE5E-9B377D225696}" sibTransId="{CDF8C0CA-C942-4DF2-89AC-2E6943B14F9C}"/>
    <dgm:cxn modelId="{20BFF3B1-7149-44AD-8218-D35AF1C860A4}" type="presOf" srcId="{5013EA28-E5E5-42A0-AABE-6E4F9DEDE7BF}" destId="{DBF218A0-6BCD-4EC6-942F-D0E540FE5B4A}" srcOrd="0" destOrd="0" presId="urn:microsoft.com/office/officeart/2005/8/layout/radial3"/>
    <dgm:cxn modelId="{81F133B4-DBCD-4BE4-868E-266BEA392471}" srcId="{9448BDD5-C18F-4370-9E2B-026985227E71}" destId="{C515B0C2-21CE-4DBF-82DE-A9B246ED952E}" srcOrd="4" destOrd="0" parTransId="{CE951520-06C5-4B8C-AED8-D8BC40CD1ED1}" sibTransId="{787CC539-9236-440D-8A8D-BE52C82AC76A}"/>
    <dgm:cxn modelId="{F55872C0-0A65-4C3D-9D3F-D32DA4377067}" type="presOf" srcId="{4FAA6E01-6C9C-4384-AA7D-F4C0F6400EB9}" destId="{F5D1E296-756D-41CC-AE6F-1BB6EB58A924}" srcOrd="0" destOrd="0" presId="urn:microsoft.com/office/officeart/2005/8/layout/radial3"/>
    <dgm:cxn modelId="{21F538C6-F12A-446F-BCCA-3DE89B7ED061}" srcId="{9448BDD5-C18F-4370-9E2B-026985227E71}" destId="{0F001D41-4B1E-4973-A803-16D5A241D22B}" srcOrd="2" destOrd="0" parTransId="{E62CD9C2-CE0F-4225-A580-4234DA1A56B6}" sibTransId="{E9F27194-FF5A-4AFE-B374-C881A725481D}"/>
    <dgm:cxn modelId="{BBA59FCD-7785-47E7-9EA4-409120556658}" srcId="{9448BDD5-C18F-4370-9E2B-026985227E71}" destId="{9AC19C01-09F8-4B96-8188-6A5986578084}" srcOrd="6" destOrd="0" parTransId="{B9AB8469-3D42-46BD-AF4C-8BF1601F721C}" sibTransId="{20A5DBBA-6045-416D-B22E-F40DD119A986}"/>
    <dgm:cxn modelId="{5A0F44CE-BA22-4619-B6C3-6A32D1B0B7EC}" srcId="{9448BDD5-C18F-4370-9E2B-026985227E71}" destId="{BCB099E1-2266-4BB6-A9D1-0D9BE28226EE}" srcOrd="1" destOrd="0" parTransId="{8B41B761-1DB3-4721-986C-F0268929AD6C}" sibTransId="{39867EB6-3271-4E53-ADE2-C300AF8ADE05}"/>
    <dgm:cxn modelId="{435D1CD0-09F6-4648-8EBB-9A94E6781610}" srcId="{9448BDD5-C18F-4370-9E2B-026985227E71}" destId="{A63A9D3C-2579-4993-82A3-8B96EB2BF1BB}" srcOrd="5" destOrd="0" parTransId="{FF459D3A-713C-457B-90C8-EFB849B502EA}" sibTransId="{457615C2-C825-4FA6-9E1C-E5EAA1C2F081}"/>
    <dgm:cxn modelId="{16995FD0-1930-4D96-B53C-7F7E357E6071}" srcId="{9448BDD5-C18F-4370-9E2B-026985227E71}" destId="{4FAA6E01-6C9C-4384-AA7D-F4C0F6400EB9}" srcOrd="8" destOrd="0" parTransId="{237939E3-EB3F-4A63-AEA2-F395D62D6C54}" sibTransId="{41C16BA6-BF8F-4E74-9104-7584B803A4F2}"/>
    <dgm:cxn modelId="{A0D036DD-04B5-4B46-A10A-0073C48A73B6}" srcId="{9448BDD5-C18F-4370-9E2B-026985227E71}" destId="{2D0D06BA-81B1-4811-826C-4603B31638DB}" srcOrd="7" destOrd="0" parTransId="{28FB927F-7082-4A4E-A0AE-9C0A4EA1F4C9}" sibTransId="{20A1F7A7-0F50-4464-B3F3-294CC8489C82}"/>
    <dgm:cxn modelId="{C7C878E3-807F-4DE0-90D7-1C329C98EDF0}" type="presOf" srcId="{BCB099E1-2266-4BB6-A9D1-0D9BE28226EE}" destId="{35F9D816-8977-42A5-BDA2-0F6B4AAA194F}" srcOrd="0" destOrd="0" presId="urn:microsoft.com/office/officeart/2005/8/layout/radial3"/>
    <dgm:cxn modelId="{3F10BC8C-D84C-495A-BEF8-844DF0CFCB8C}" type="presParOf" srcId="{3BEC4E3C-919B-4502-92CE-025261B30554}" destId="{89EF9E07-0D4B-4AE0-B235-F413B9354A0D}" srcOrd="0" destOrd="0" presId="urn:microsoft.com/office/officeart/2005/8/layout/radial3"/>
    <dgm:cxn modelId="{0DB4CC18-FD30-49A5-8D7E-C713C69D2AC1}" type="presParOf" srcId="{89EF9E07-0D4B-4AE0-B235-F413B9354A0D}" destId="{DDEFA1CE-3FCE-4C1A-BDC9-4855D73C3B4E}" srcOrd="0" destOrd="0" presId="urn:microsoft.com/office/officeart/2005/8/layout/radial3"/>
    <dgm:cxn modelId="{980882F8-567C-468D-A9C0-FE44B772D77F}" type="presParOf" srcId="{89EF9E07-0D4B-4AE0-B235-F413B9354A0D}" destId="{08E2F774-BDC7-49DB-A1B4-C293A9259554}" srcOrd="1" destOrd="0" presId="urn:microsoft.com/office/officeart/2005/8/layout/radial3"/>
    <dgm:cxn modelId="{DE6EBCE8-70BD-427C-8D4D-18E54C072051}" type="presParOf" srcId="{89EF9E07-0D4B-4AE0-B235-F413B9354A0D}" destId="{35F9D816-8977-42A5-BDA2-0F6B4AAA194F}" srcOrd="2" destOrd="0" presId="urn:microsoft.com/office/officeart/2005/8/layout/radial3"/>
    <dgm:cxn modelId="{80BA36B7-4DF8-4DED-B4A9-16596A5CB95F}" type="presParOf" srcId="{89EF9E07-0D4B-4AE0-B235-F413B9354A0D}" destId="{1FBDC332-4B1D-4C4D-978E-BB2F4DDDCDBC}" srcOrd="3" destOrd="0" presId="urn:microsoft.com/office/officeart/2005/8/layout/radial3"/>
    <dgm:cxn modelId="{2A906B14-7A4F-4406-A7DB-DE9E6A7FAFBA}" type="presParOf" srcId="{89EF9E07-0D4B-4AE0-B235-F413B9354A0D}" destId="{DBF218A0-6BCD-4EC6-942F-D0E540FE5B4A}" srcOrd="4" destOrd="0" presId="urn:microsoft.com/office/officeart/2005/8/layout/radial3"/>
    <dgm:cxn modelId="{2DF3276D-0275-4BC2-B8C1-70D2806AC599}" type="presParOf" srcId="{89EF9E07-0D4B-4AE0-B235-F413B9354A0D}" destId="{C5406D33-D8D3-451B-A4E1-3CAE03EE5C71}" srcOrd="5" destOrd="0" presId="urn:microsoft.com/office/officeart/2005/8/layout/radial3"/>
    <dgm:cxn modelId="{D143C226-61DD-43BB-832E-B9304A62E14F}" type="presParOf" srcId="{89EF9E07-0D4B-4AE0-B235-F413B9354A0D}" destId="{D2A05D85-96BC-4CC1-B642-D7C13D85D1C0}" srcOrd="6" destOrd="0" presId="urn:microsoft.com/office/officeart/2005/8/layout/radial3"/>
    <dgm:cxn modelId="{9E094E97-A138-4B1D-9698-82AAD96D1622}" type="presParOf" srcId="{89EF9E07-0D4B-4AE0-B235-F413B9354A0D}" destId="{7C219F62-982F-473D-B650-08A969501A86}" srcOrd="7" destOrd="0" presId="urn:microsoft.com/office/officeart/2005/8/layout/radial3"/>
    <dgm:cxn modelId="{2346BE21-DD27-4AEC-991F-5D6FEBB72706}" type="presParOf" srcId="{89EF9E07-0D4B-4AE0-B235-F413B9354A0D}" destId="{D20CD724-0655-4D8E-B77F-0B385644130C}" srcOrd="8" destOrd="0" presId="urn:microsoft.com/office/officeart/2005/8/layout/radial3"/>
    <dgm:cxn modelId="{CEBB86B6-2241-41D8-8713-B0740A890F14}" type="presParOf" srcId="{89EF9E07-0D4B-4AE0-B235-F413B9354A0D}" destId="{F5D1E296-756D-41CC-AE6F-1BB6EB58A924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7AFD4F-29AC-4183-BB6B-661BFA1601E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FD472ED-E96E-425C-812E-E20B9C95DD7F}">
      <dgm:prSet/>
      <dgm:spPr/>
      <dgm:t>
        <a:bodyPr/>
        <a:lstStyle/>
        <a:p>
          <a:r>
            <a:rPr lang="en-GB" baseline="0"/>
            <a:t>Statement of Community Involvement out to consultation in October</a:t>
          </a:r>
          <a:endParaRPr lang="en-US"/>
        </a:p>
      </dgm:t>
    </dgm:pt>
    <dgm:pt modelId="{AE4F9F19-668C-4E25-B343-4E461CB5E035}" type="parTrans" cxnId="{C1408285-BB99-4A91-9E39-DF94ACFF6C1A}">
      <dgm:prSet/>
      <dgm:spPr/>
      <dgm:t>
        <a:bodyPr/>
        <a:lstStyle/>
        <a:p>
          <a:endParaRPr lang="en-US"/>
        </a:p>
      </dgm:t>
    </dgm:pt>
    <dgm:pt modelId="{EDC63FEF-42C3-40D1-AC48-1DD64185A8E8}" type="sibTrans" cxnId="{C1408285-BB99-4A91-9E39-DF94ACFF6C1A}">
      <dgm:prSet/>
      <dgm:spPr/>
      <dgm:t>
        <a:bodyPr/>
        <a:lstStyle/>
        <a:p>
          <a:endParaRPr lang="en-US"/>
        </a:p>
      </dgm:t>
    </dgm:pt>
    <dgm:pt modelId="{7633470A-3930-422C-9534-579F362A61B5}">
      <dgm:prSet/>
      <dgm:spPr/>
      <dgm:t>
        <a:bodyPr/>
        <a:lstStyle/>
        <a:p>
          <a:r>
            <a:rPr lang="en-GB" baseline="0"/>
            <a:t>Finalise the Local Development Scheme before end 2023 (Exec sign off)</a:t>
          </a:r>
          <a:endParaRPr lang="en-US"/>
        </a:p>
      </dgm:t>
    </dgm:pt>
    <dgm:pt modelId="{B35EFCF9-E133-4BE3-BA1B-426D836F5DB4}" type="parTrans" cxnId="{4B2EC0E1-66FB-4DD8-870B-A0B5691670AE}">
      <dgm:prSet/>
      <dgm:spPr/>
      <dgm:t>
        <a:bodyPr/>
        <a:lstStyle/>
        <a:p>
          <a:endParaRPr lang="en-US"/>
        </a:p>
      </dgm:t>
    </dgm:pt>
    <dgm:pt modelId="{7852CC9C-477C-431F-8204-DFABA2033014}" type="sibTrans" cxnId="{4B2EC0E1-66FB-4DD8-870B-A0B5691670AE}">
      <dgm:prSet/>
      <dgm:spPr/>
      <dgm:t>
        <a:bodyPr/>
        <a:lstStyle/>
        <a:p>
          <a:endParaRPr lang="en-US"/>
        </a:p>
      </dgm:t>
    </dgm:pt>
    <dgm:pt modelId="{F939FC01-3F87-4907-88C0-ADF55B1A15F9}">
      <dgm:prSet/>
      <dgm:spPr/>
      <dgm:t>
        <a:bodyPr/>
        <a:lstStyle/>
        <a:p>
          <a:r>
            <a:rPr lang="en-GB" baseline="0"/>
            <a:t>Set out a programme of early engagement</a:t>
          </a:r>
          <a:endParaRPr lang="en-US"/>
        </a:p>
      </dgm:t>
    </dgm:pt>
    <dgm:pt modelId="{C9E25C28-BC85-44F4-9B8B-0A2CABD3F0AC}" type="parTrans" cxnId="{458EDF66-90E0-49F1-9367-87E42D4F0C30}">
      <dgm:prSet/>
      <dgm:spPr/>
      <dgm:t>
        <a:bodyPr/>
        <a:lstStyle/>
        <a:p>
          <a:endParaRPr lang="en-US"/>
        </a:p>
      </dgm:t>
    </dgm:pt>
    <dgm:pt modelId="{312E3958-33DC-403F-9B2E-2062259EED7B}" type="sibTrans" cxnId="{458EDF66-90E0-49F1-9367-87E42D4F0C30}">
      <dgm:prSet/>
      <dgm:spPr/>
      <dgm:t>
        <a:bodyPr/>
        <a:lstStyle/>
        <a:p>
          <a:endParaRPr lang="en-US"/>
        </a:p>
      </dgm:t>
    </dgm:pt>
    <dgm:pt modelId="{F854E71E-0468-49FA-992D-6CE4515519CF}">
      <dgm:prSet/>
      <dgm:spPr/>
      <dgm:t>
        <a:bodyPr/>
        <a:lstStyle/>
        <a:p>
          <a:r>
            <a:rPr lang="en-GB" baseline="0"/>
            <a:t>Start bringing together the evidence base (including HEDNA)</a:t>
          </a:r>
          <a:endParaRPr lang="en-US"/>
        </a:p>
      </dgm:t>
    </dgm:pt>
    <dgm:pt modelId="{91AF65FC-30DD-43E8-A5AC-290E6B61DCBA}" type="parTrans" cxnId="{B13826E7-2CAA-4504-94CF-67B9DDC3D2ED}">
      <dgm:prSet/>
      <dgm:spPr/>
      <dgm:t>
        <a:bodyPr/>
        <a:lstStyle/>
        <a:p>
          <a:endParaRPr lang="en-US"/>
        </a:p>
      </dgm:t>
    </dgm:pt>
    <dgm:pt modelId="{6B345E47-4182-44DE-8A58-306180B67C0C}" type="sibTrans" cxnId="{B13826E7-2CAA-4504-94CF-67B9DDC3D2ED}">
      <dgm:prSet/>
      <dgm:spPr/>
      <dgm:t>
        <a:bodyPr/>
        <a:lstStyle/>
        <a:p>
          <a:endParaRPr lang="en-US"/>
        </a:p>
      </dgm:t>
    </dgm:pt>
    <dgm:pt modelId="{9EE9F324-6685-4F83-84AE-8359C71359B4}">
      <dgm:prSet/>
      <dgm:spPr/>
      <dgm:t>
        <a:bodyPr/>
        <a:lstStyle/>
        <a:p>
          <a:r>
            <a:rPr lang="en-GB" baseline="0"/>
            <a:t>Issue call for sites consultation</a:t>
          </a:r>
          <a:endParaRPr lang="en-US"/>
        </a:p>
      </dgm:t>
    </dgm:pt>
    <dgm:pt modelId="{2193E0F8-B4C9-4F5E-9436-40224F625723}" type="parTrans" cxnId="{76CCA3EF-7A14-4817-9B40-EDA487440F40}">
      <dgm:prSet/>
      <dgm:spPr/>
      <dgm:t>
        <a:bodyPr/>
        <a:lstStyle/>
        <a:p>
          <a:endParaRPr lang="en-US"/>
        </a:p>
      </dgm:t>
    </dgm:pt>
    <dgm:pt modelId="{84274ADC-AB83-4FD6-A611-18701DBA9F2A}" type="sibTrans" cxnId="{76CCA3EF-7A14-4817-9B40-EDA487440F40}">
      <dgm:prSet/>
      <dgm:spPr/>
      <dgm:t>
        <a:bodyPr/>
        <a:lstStyle/>
        <a:p>
          <a:endParaRPr lang="en-US"/>
        </a:p>
      </dgm:t>
    </dgm:pt>
    <dgm:pt modelId="{B92564B3-620C-4A3E-8380-A6E05290D8E9}">
      <dgm:prSet/>
      <dgm:spPr/>
      <dgm:t>
        <a:bodyPr/>
        <a:lstStyle/>
        <a:p>
          <a:r>
            <a:rPr lang="en-GB" b="0" i="0" baseline="0"/>
            <a:t>Start to develop growth options</a:t>
          </a:r>
          <a:endParaRPr lang="en-US"/>
        </a:p>
      </dgm:t>
    </dgm:pt>
    <dgm:pt modelId="{AD022555-6F87-4177-9639-56D5D503F1EE}" type="parTrans" cxnId="{348AE587-FBF0-474C-8D84-06EA7BF66551}">
      <dgm:prSet/>
      <dgm:spPr/>
      <dgm:t>
        <a:bodyPr/>
        <a:lstStyle/>
        <a:p>
          <a:endParaRPr lang="en-US"/>
        </a:p>
      </dgm:t>
    </dgm:pt>
    <dgm:pt modelId="{89CB6E1A-1885-4465-B03E-5F987A3C83FD}" type="sibTrans" cxnId="{348AE587-FBF0-474C-8D84-06EA7BF66551}">
      <dgm:prSet/>
      <dgm:spPr/>
      <dgm:t>
        <a:bodyPr/>
        <a:lstStyle/>
        <a:p>
          <a:endParaRPr lang="en-US"/>
        </a:p>
      </dgm:t>
    </dgm:pt>
    <dgm:pt modelId="{44CA5A6A-F254-4E29-A330-CD8F213594B2}">
      <dgm:prSet/>
      <dgm:spPr/>
      <dgm:t>
        <a:bodyPr/>
        <a:lstStyle/>
        <a:p>
          <a:r>
            <a:rPr lang="en-GB" baseline="0"/>
            <a:t>Prepare for Issues and Options consultation (Reg 18)</a:t>
          </a:r>
          <a:endParaRPr lang="en-US"/>
        </a:p>
      </dgm:t>
    </dgm:pt>
    <dgm:pt modelId="{3FF01909-9595-4E98-90D5-85B8A4AF0396}" type="parTrans" cxnId="{B93FAF8B-2330-402E-856D-534D6309D5FA}">
      <dgm:prSet/>
      <dgm:spPr/>
      <dgm:t>
        <a:bodyPr/>
        <a:lstStyle/>
        <a:p>
          <a:endParaRPr lang="en-US"/>
        </a:p>
      </dgm:t>
    </dgm:pt>
    <dgm:pt modelId="{FCA08C99-A226-4B05-8BFF-F4DDE404BD4C}" type="sibTrans" cxnId="{B93FAF8B-2330-402E-856D-534D6309D5FA}">
      <dgm:prSet/>
      <dgm:spPr/>
      <dgm:t>
        <a:bodyPr/>
        <a:lstStyle/>
        <a:p>
          <a:endParaRPr lang="en-US"/>
        </a:p>
      </dgm:t>
    </dgm:pt>
    <dgm:pt modelId="{39DAAFC9-60DA-41BC-98FB-24C835DFFF03}">
      <dgm:prSet/>
      <dgm:spPr/>
      <dgm:t>
        <a:bodyPr/>
        <a:lstStyle/>
        <a:p>
          <a:r>
            <a:rPr lang="en-GB" baseline="0"/>
            <a:t>Continuous, proactive work on site and infrastructure delivery to support the implementation of current plans</a:t>
          </a:r>
          <a:endParaRPr lang="en-US"/>
        </a:p>
      </dgm:t>
    </dgm:pt>
    <dgm:pt modelId="{0CD665A7-5F18-42A1-997E-FE63FA304EAD}" type="parTrans" cxnId="{9C4D4BD6-21E2-421D-AA89-865BE4CDD6BA}">
      <dgm:prSet/>
      <dgm:spPr/>
      <dgm:t>
        <a:bodyPr/>
        <a:lstStyle/>
        <a:p>
          <a:endParaRPr lang="en-US"/>
        </a:p>
      </dgm:t>
    </dgm:pt>
    <dgm:pt modelId="{1E1D66F4-4CE4-46CC-9A0A-3BA451DDABAF}" type="sibTrans" cxnId="{9C4D4BD6-21E2-421D-AA89-865BE4CDD6BA}">
      <dgm:prSet/>
      <dgm:spPr/>
      <dgm:t>
        <a:bodyPr/>
        <a:lstStyle/>
        <a:p>
          <a:endParaRPr lang="en-US"/>
        </a:p>
      </dgm:t>
    </dgm:pt>
    <dgm:pt modelId="{4F813879-7115-4420-878B-FF51E6796844}" type="pres">
      <dgm:prSet presAssocID="{967AFD4F-29AC-4183-BB6B-661BFA1601EC}" presName="diagram" presStyleCnt="0">
        <dgm:presLayoutVars>
          <dgm:dir/>
          <dgm:resizeHandles val="exact"/>
        </dgm:presLayoutVars>
      </dgm:prSet>
      <dgm:spPr/>
    </dgm:pt>
    <dgm:pt modelId="{C80FC4B6-2675-4EC4-A785-07AB6C3756A4}" type="pres">
      <dgm:prSet presAssocID="{0FD472ED-E96E-425C-812E-E20B9C95DD7F}" presName="node" presStyleLbl="node1" presStyleIdx="0" presStyleCnt="8">
        <dgm:presLayoutVars>
          <dgm:bulletEnabled val="1"/>
        </dgm:presLayoutVars>
      </dgm:prSet>
      <dgm:spPr/>
    </dgm:pt>
    <dgm:pt modelId="{99179022-BEBE-4564-BD57-45E473B5A8A1}" type="pres">
      <dgm:prSet presAssocID="{EDC63FEF-42C3-40D1-AC48-1DD64185A8E8}" presName="sibTrans" presStyleCnt="0"/>
      <dgm:spPr/>
    </dgm:pt>
    <dgm:pt modelId="{94829AE4-B807-468F-94CB-75C834BC911F}" type="pres">
      <dgm:prSet presAssocID="{7633470A-3930-422C-9534-579F362A61B5}" presName="node" presStyleLbl="node1" presStyleIdx="1" presStyleCnt="8">
        <dgm:presLayoutVars>
          <dgm:bulletEnabled val="1"/>
        </dgm:presLayoutVars>
      </dgm:prSet>
      <dgm:spPr/>
    </dgm:pt>
    <dgm:pt modelId="{46159EF9-6116-4304-8CEE-534B65E8B496}" type="pres">
      <dgm:prSet presAssocID="{7852CC9C-477C-431F-8204-DFABA2033014}" presName="sibTrans" presStyleCnt="0"/>
      <dgm:spPr/>
    </dgm:pt>
    <dgm:pt modelId="{F815EDF1-01B2-48CF-A6FF-4870C732BA3B}" type="pres">
      <dgm:prSet presAssocID="{F939FC01-3F87-4907-88C0-ADF55B1A15F9}" presName="node" presStyleLbl="node1" presStyleIdx="2" presStyleCnt="8">
        <dgm:presLayoutVars>
          <dgm:bulletEnabled val="1"/>
        </dgm:presLayoutVars>
      </dgm:prSet>
      <dgm:spPr/>
    </dgm:pt>
    <dgm:pt modelId="{4D2E8D69-5BB1-4577-9AFB-BC193019640B}" type="pres">
      <dgm:prSet presAssocID="{312E3958-33DC-403F-9B2E-2062259EED7B}" presName="sibTrans" presStyleCnt="0"/>
      <dgm:spPr/>
    </dgm:pt>
    <dgm:pt modelId="{7F56A8F9-B835-4A62-A6C8-2D8FACEC99CE}" type="pres">
      <dgm:prSet presAssocID="{F854E71E-0468-49FA-992D-6CE4515519CF}" presName="node" presStyleLbl="node1" presStyleIdx="3" presStyleCnt="8">
        <dgm:presLayoutVars>
          <dgm:bulletEnabled val="1"/>
        </dgm:presLayoutVars>
      </dgm:prSet>
      <dgm:spPr/>
    </dgm:pt>
    <dgm:pt modelId="{BFCFDFCE-D11F-4C2A-8D52-02BC0D24F56C}" type="pres">
      <dgm:prSet presAssocID="{6B345E47-4182-44DE-8A58-306180B67C0C}" presName="sibTrans" presStyleCnt="0"/>
      <dgm:spPr/>
    </dgm:pt>
    <dgm:pt modelId="{CA07570B-C806-4B8A-B71F-4CC1AD260702}" type="pres">
      <dgm:prSet presAssocID="{9EE9F324-6685-4F83-84AE-8359C71359B4}" presName="node" presStyleLbl="node1" presStyleIdx="4" presStyleCnt="8">
        <dgm:presLayoutVars>
          <dgm:bulletEnabled val="1"/>
        </dgm:presLayoutVars>
      </dgm:prSet>
      <dgm:spPr/>
    </dgm:pt>
    <dgm:pt modelId="{BA96EAA8-6D8D-4BD3-B343-116FEB54C774}" type="pres">
      <dgm:prSet presAssocID="{84274ADC-AB83-4FD6-A611-18701DBA9F2A}" presName="sibTrans" presStyleCnt="0"/>
      <dgm:spPr/>
    </dgm:pt>
    <dgm:pt modelId="{67A94610-7EF1-41A7-BE06-E21434C1B36A}" type="pres">
      <dgm:prSet presAssocID="{B92564B3-620C-4A3E-8380-A6E05290D8E9}" presName="node" presStyleLbl="node1" presStyleIdx="5" presStyleCnt="8">
        <dgm:presLayoutVars>
          <dgm:bulletEnabled val="1"/>
        </dgm:presLayoutVars>
      </dgm:prSet>
      <dgm:spPr/>
    </dgm:pt>
    <dgm:pt modelId="{64D9A149-2315-4930-B4C9-CBA04101AF75}" type="pres">
      <dgm:prSet presAssocID="{89CB6E1A-1885-4465-B03E-5F987A3C83FD}" presName="sibTrans" presStyleCnt="0"/>
      <dgm:spPr/>
    </dgm:pt>
    <dgm:pt modelId="{590E95E4-9814-4C02-ADD3-51B4DB5363C0}" type="pres">
      <dgm:prSet presAssocID="{44CA5A6A-F254-4E29-A330-CD8F213594B2}" presName="node" presStyleLbl="node1" presStyleIdx="6" presStyleCnt="8">
        <dgm:presLayoutVars>
          <dgm:bulletEnabled val="1"/>
        </dgm:presLayoutVars>
      </dgm:prSet>
      <dgm:spPr/>
    </dgm:pt>
    <dgm:pt modelId="{4AB0BA2C-E6A4-4CD1-B920-F2A5D9B60051}" type="pres">
      <dgm:prSet presAssocID="{FCA08C99-A226-4B05-8BFF-F4DDE404BD4C}" presName="sibTrans" presStyleCnt="0"/>
      <dgm:spPr/>
    </dgm:pt>
    <dgm:pt modelId="{ED899D88-EDD5-40D4-A509-636546DA6542}" type="pres">
      <dgm:prSet presAssocID="{39DAAFC9-60DA-41BC-98FB-24C835DFFF03}" presName="node" presStyleLbl="node1" presStyleIdx="7" presStyleCnt="8">
        <dgm:presLayoutVars>
          <dgm:bulletEnabled val="1"/>
        </dgm:presLayoutVars>
      </dgm:prSet>
      <dgm:spPr/>
    </dgm:pt>
  </dgm:ptLst>
  <dgm:cxnLst>
    <dgm:cxn modelId="{F108F506-E81A-4F33-9469-B1A96C8565EE}" type="presOf" srcId="{F939FC01-3F87-4907-88C0-ADF55B1A15F9}" destId="{F815EDF1-01B2-48CF-A6FF-4870C732BA3B}" srcOrd="0" destOrd="0" presId="urn:microsoft.com/office/officeart/2005/8/layout/default"/>
    <dgm:cxn modelId="{F453F007-ACD4-4722-9774-7082E47331CA}" type="presOf" srcId="{9EE9F324-6685-4F83-84AE-8359C71359B4}" destId="{CA07570B-C806-4B8A-B71F-4CC1AD260702}" srcOrd="0" destOrd="0" presId="urn:microsoft.com/office/officeart/2005/8/layout/default"/>
    <dgm:cxn modelId="{1D01BD5B-7629-4EC6-9064-789C6414F686}" type="presOf" srcId="{7633470A-3930-422C-9534-579F362A61B5}" destId="{94829AE4-B807-468F-94CB-75C834BC911F}" srcOrd="0" destOrd="0" presId="urn:microsoft.com/office/officeart/2005/8/layout/default"/>
    <dgm:cxn modelId="{458EDF66-90E0-49F1-9367-87E42D4F0C30}" srcId="{967AFD4F-29AC-4183-BB6B-661BFA1601EC}" destId="{F939FC01-3F87-4907-88C0-ADF55B1A15F9}" srcOrd="2" destOrd="0" parTransId="{C9E25C28-BC85-44F4-9B8B-0A2CABD3F0AC}" sibTransId="{312E3958-33DC-403F-9B2E-2062259EED7B}"/>
    <dgm:cxn modelId="{E1546847-5E77-4F41-BAB1-32079E1AF96C}" type="presOf" srcId="{0FD472ED-E96E-425C-812E-E20B9C95DD7F}" destId="{C80FC4B6-2675-4EC4-A785-07AB6C3756A4}" srcOrd="0" destOrd="0" presId="urn:microsoft.com/office/officeart/2005/8/layout/default"/>
    <dgm:cxn modelId="{B677CB4A-0404-420A-A874-21F500CC8946}" type="presOf" srcId="{44CA5A6A-F254-4E29-A330-CD8F213594B2}" destId="{590E95E4-9814-4C02-ADD3-51B4DB5363C0}" srcOrd="0" destOrd="0" presId="urn:microsoft.com/office/officeart/2005/8/layout/default"/>
    <dgm:cxn modelId="{C1408285-BB99-4A91-9E39-DF94ACFF6C1A}" srcId="{967AFD4F-29AC-4183-BB6B-661BFA1601EC}" destId="{0FD472ED-E96E-425C-812E-E20B9C95DD7F}" srcOrd="0" destOrd="0" parTransId="{AE4F9F19-668C-4E25-B343-4E461CB5E035}" sibTransId="{EDC63FEF-42C3-40D1-AC48-1DD64185A8E8}"/>
    <dgm:cxn modelId="{348AE587-FBF0-474C-8D84-06EA7BF66551}" srcId="{967AFD4F-29AC-4183-BB6B-661BFA1601EC}" destId="{B92564B3-620C-4A3E-8380-A6E05290D8E9}" srcOrd="5" destOrd="0" parTransId="{AD022555-6F87-4177-9639-56D5D503F1EE}" sibTransId="{89CB6E1A-1885-4465-B03E-5F987A3C83FD}"/>
    <dgm:cxn modelId="{B93FAF8B-2330-402E-856D-534D6309D5FA}" srcId="{967AFD4F-29AC-4183-BB6B-661BFA1601EC}" destId="{44CA5A6A-F254-4E29-A330-CD8F213594B2}" srcOrd="6" destOrd="0" parTransId="{3FF01909-9595-4E98-90D5-85B8A4AF0396}" sibTransId="{FCA08C99-A226-4B05-8BFF-F4DDE404BD4C}"/>
    <dgm:cxn modelId="{9C4D4BD6-21E2-421D-AA89-865BE4CDD6BA}" srcId="{967AFD4F-29AC-4183-BB6B-661BFA1601EC}" destId="{39DAAFC9-60DA-41BC-98FB-24C835DFFF03}" srcOrd="7" destOrd="0" parTransId="{0CD665A7-5F18-42A1-997E-FE63FA304EAD}" sibTransId="{1E1D66F4-4CE4-46CC-9A0A-3BA451DDABAF}"/>
    <dgm:cxn modelId="{8A51BAD7-F77A-4670-B06C-8BBED820F5A2}" type="presOf" srcId="{B92564B3-620C-4A3E-8380-A6E05290D8E9}" destId="{67A94610-7EF1-41A7-BE06-E21434C1B36A}" srcOrd="0" destOrd="0" presId="urn:microsoft.com/office/officeart/2005/8/layout/default"/>
    <dgm:cxn modelId="{4B2EC0E1-66FB-4DD8-870B-A0B5691670AE}" srcId="{967AFD4F-29AC-4183-BB6B-661BFA1601EC}" destId="{7633470A-3930-422C-9534-579F362A61B5}" srcOrd="1" destOrd="0" parTransId="{B35EFCF9-E133-4BE3-BA1B-426D836F5DB4}" sibTransId="{7852CC9C-477C-431F-8204-DFABA2033014}"/>
    <dgm:cxn modelId="{F487B6E3-90B5-4078-8178-16870F5A5BB2}" type="presOf" srcId="{967AFD4F-29AC-4183-BB6B-661BFA1601EC}" destId="{4F813879-7115-4420-878B-FF51E6796844}" srcOrd="0" destOrd="0" presId="urn:microsoft.com/office/officeart/2005/8/layout/default"/>
    <dgm:cxn modelId="{9BB0C0E5-53BF-483F-8F78-73E84C03B1D8}" type="presOf" srcId="{F854E71E-0468-49FA-992D-6CE4515519CF}" destId="{7F56A8F9-B835-4A62-A6C8-2D8FACEC99CE}" srcOrd="0" destOrd="0" presId="urn:microsoft.com/office/officeart/2005/8/layout/default"/>
    <dgm:cxn modelId="{B13826E7-2CAA-4504-94CF-67B9DDC3D2ED}" srcId="{967AFD4F-29AC-4183-BB6B-661BFA1601EC}" destId="{F854E71E-0468-49FA-992D-6CE4515519CF}" srcOrd="3" destOrd="0" parTransId="{91AF65FC-30DD-43E8-A5AC-290E6B61DCBA}" sibTransId="{6B345E47-4182-44DE-8A58-306180B67C0C}"/>
    <dgm:cxn modelId="{76CCA3EF-7A14-4817-9B40-EDA487440F40}" srcId="{967AFD4F-29AC-4183-BB6B-661BFA1601EC}" destId="{9EE9F324-6685-4F83-84AE-8359C71359B4}" srcOrd="4" destOrd="0" parTransId="{2193E0F8-B4C9-4F5E-9436-40224F625723}" sibTransId="{84274ADC-AB83-4FD6-A611-18701DBA9F2A}"/>
    <dgm:cxn modelId="{4748E3F8-4299-4F90-AD9B-60F3E5A82FA3}" type="presOf" srcId="{39DAAFC9-60DA-41BC-98FB-24C835DFFF03}" destId="{ED899D88-EDD5-40D4-A509-636546DA6542}" srcOrd="0" destOrd="0" presId="urn:microsoft.com/office/officeart/2005/8/layout/default"/>
    <dgm:cxn modelId="{EC726B17-B89D-49B4-BB3B-5F3BA1557416}" type="presParOf" srcId="{4F813879-7115-4420-878B-FF51E6796844}" destId="{C80FC4B6-2675-4EC4-A785-07AB6C3756A4}" srcOrd="0" destOrd="0" presId="urn:microsoft.com/office/officeart/2005/8/layout/default"/>
    <dgm:cxn modelId="{8D009BD2-8378-4F8C-ACD4-4C5B312EC1CB}" type="presParOf" srcId="{4F813879-7115-4420-878B-FF51E6796844}" destId="{99179022-BEBE-4564-BD57-45E473B5A8A1}" srcOrd="1" destOrd="0" presId="urn:microsoft.com/office/officeart/2005/8/layout/default"/>
    <dgm:cxn modelId="{2FD3786B-B80E-47EF-AD66-19278BD52F05}" type="presParOf" srcId="{4F813879-7115-4420-878B-FF51E6796844}" destId="{94829AE4-B807-468F-94CB-75C834BC911F}" srcOrd="2" destOrd="0" presId="urn:microsoft.com/office/officeart/2005/8/layout/default"/>
    <dgm:cxn modelId="{D30CF88A-9501-4430-9DAC-E12EFE7CCA19}" type="presParOf" srcId="{4F813879-7115-4420-878B-FF51E6796844}" destId="{46159EF9-6116-4304-8CEE-534B65E8B496}" srcOrd="3" destOrd="0" presId="urn:microsoft.com/office/officeart/2005/8/layout/default"/>
    <dgm:cxn modelId="{7547F8AA-E65D-4969-85BE-D66F63DB8654}" type="presParOf" srcId="{4F813879-7115-4420-878B-FF51E6796844}" destId="{F815EDF1-01B2-48CF-A6FF-4870C732BA3B}" srcOrd="4" destOrd="0" presId="urn:microsoft.com/office/officeart/2005/8/layout/default"/>
    <dgm:cxn modelId="{F7F6BD3F-83BC-4415-843D-AE5130CD3B00}" type="presParOf" srcId="{4F813879-7115-4420-878B-FF51E6796844}" destId="{4D2E8D69-5BB1-4577-9AFB-BC193019640B}" srcOrd="5" destOrd="0" presId="urn:microsoft.com/office/officeart/2005/8/layout/default"/>
    <dgm:cxn modelId="{B1D1E371-7020-4488-BB88-A2712F7EB060}" type="presParOf" srcId="{4F813879-7115-4420-878B-FF51E6796844}" destId="{7F56A8F9-B835-4A62-A6C8-2D8FACEC99CE}" srcOrd="6" destOrd="0" presId="urn:microsoft.com/office/officeart/2005/8/layout/default"/>
    <dgm:cxn modelId="{2C5A2629-D39A-4349-A8FC-C14704AA0459}" type="presParOf" srcId="{4F813879-7115-4420-878B-FF51E6796844}" destId="{BFCFDFCE-D11F-4C2A-8D52-02BC0D24F56C}" srcOrd="7" destOrd="0" presId="urn:microsoft.com/office/officeart/2005/8/layout/default"/>
    <dgm:cxn modelId="{8597F9E1-3511-4B41-B09F-DF0AAEA8C586}" type="presParOf" srcId="{4F813879-7115-4420-878B-FF51E6796844}" destId="{CA07570B-C806-4B8A-B71F-4CC1AD260702}" srcOrd="8" destOrd="0" presId="urn:microsoft.com/office/officeart/2005/8/layout/default"/>
    <dgm:cxn modelId="{78435EAC-CEE6-473B-8E8B-FBFDEE446F0E}" type="presParOf" srcId="{4F813879-7115-4420-878B-FF51E6796844}" destId="{BA96EAA8-6D8D-4BD3-B343-116FEB54C774}" srcOrd="9" destOrd="0" presId="urn:microsoft.com/office/officeart/2005/8/layout/default"/>
    <dgm:cxn modelId="{78E8EA6B-14DD-43FE-BA05-421BD9DAA859}" type="presParOf" srcId="{4F813879-7115-4420-878B-FF51E6796844}" destId="{67A94610-7EF1-41A7-BE06-E21434C1B36A}" srcOrd="10" destOrd="0" presId="urn:microsoft.com/office/officeart/2005/8/layout/default"/>
    <dgm:cxn modelId="{890064AB-B217-425A-A897-8F543C6EA2FF}" type="presParOf" srcId="{4F813879-7115-4420-878B-FF51E6796844}" destId="{64D9A149-2315-4930-B4C9-CBA04101AF75}" srcOrd="11" destOrd="0" presId="urn:microsoft.com/office/officeart/2005/8/layout/default"/>
    <dgm:cxn modelId="{37BACA45-012E-4802-BF14-B89F4653F8C5}" type="presParOf" srcId="{4F813879-7115-4420-878B-FF51E6796844}" destId="{590E95E4-9814-4C02-ADD3-51B4DB5363C0}" srcOrd="12" destOrd="0" presId="urn:microsoft.com/office/officeart/2005/8/layout/default"/>
    <dgm:cxn modelId="{A4CE99FD-2AA8-4145-8688-CCF4A18B61F8}" type="presParOf" srcId="{4F813879-7115-4420-878B-FF51E6796844}" destId="{4AB0BA2C-E6A4-4CD1-B920-F2A5D9B60051}" srcOrd="13" destOrd="0" presId="urn:microsoft.com/office/officeart/2005/8/layout/default"/>
    <dgm:cxn modelId="{8FFD0877-99E3-4B5D-8637-149E6AEFCC5C}" type="presParOf" srcId="{4F813879-7115-4420-878B-FF51E6796844}" destId="{ED899D88-EDD5-40D4-A509-636546DA654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6B9CA-67F7-46AE-A262-CD6525B40C0B}">
      <dsp:nvSpPr>
        <dsp:cNvPr id="0" name=""/>
        <dsp:cNvSpPr/>
      </dsp:nvSpPr>
      <dsp:spPr>
        <a:xfrm>
          <a:off x="845308" y="0"/>
          <a:ext cx="9580159" cy="327847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1F603-C57C-4997-8A78-17BFC0CA8242}">
      <dsp:nvSpPr>
        <dsp:cNvPr id="0" name=""/>
        <dsp:cNvSpPr/>
      </dsp:nvSpPr>
      <dsp:spPr>
        <a:xfrm>
          <a:off x="2201" y="971916"/>
          <a:ext cx="1408296" cy="1334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Calibri Light" panose="020F0302020204030204"/>
            </a:rPr>
            <a:t>Scoping, informal engagement, evidence base, call for sites</a:t>
          </a:r>
          <a:endParaRPr lang="en-US" sz="1400" b="1" kern="1200">
            <a:solidFill>
              <a:schemeClr val="tx1"/>
            </a:solidFill>
          </a:endParaRPr>
        </a:p>
      </dsp:txBody>
      <dsp:txXfrm>
        <a:off x="67353" y="1037068"/>
        <a:ext cx="1277992" cy="1204336"/>
      </dsp:txXfrm>
    </dsp:sp>
    <dsp:sp modelId="{F90097C7-808E-4100-BD4B-59E4A4C0F2B0}">
      <dsp:nvSpPr>
        <dsp:cNvPr id="0" name=""/>
        <dsp:cNvSpPr/>
      </dsp:nvSpPr>
      <dsp:spPr>
        <a:xfrm>
          <a:off x="1645214" y="971916"/>
          <a:ext cx="1408296" cy="1334640"/>
        </a:xfrm>
        <a:prstGeom prst="roundRect">
          <a:avLst/>
        </a:prstGeom>
        <a:solidFill>
          <a:schemeClr val="accent4">
            <a:hueOff val="-2634362"/>
            <a:satOff val="6593"/>
            <a:lumOff val="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Calibri Light" panose="020F0302020204030204"/>
            </a:rPr>
            <a:t>Regulation 18  consultation on options - growth strategy, policies and sites</a:t>
          </a:r>
          <a:endParaRPr lang="en-US" sz="1400" b="1" kern="1200">
            <a:solidFill>
              <a:schemeClr val="tx1"/>
            </a:solidFill>
          </a:endParaRPr>
        </a:p>
      </dsp:txBody>
      <dsp:txXfrm>
        <a:off x="1710366" y="1037068"/>
        <a:ext cx="1277992" cy="1204336"/>
      </dsp:txXfrm>
    </dsp:sp>
    <dsp:sp modelId="{4B4C75C8-6FB1-4430-AB7B-E21C35ED1E9F}">
      <dsp:nvSpPr>
        <dsp:cNvPr id="0" name=""/>
        <dsp:cNvSpPr/>
      </dsp:nvSpPr>
      <dsp:spPr>
        <a:xfrm>
          <a:off x="3288226" y="971916"/>
          <a:ext cx="1408296" cy="1334640"/>
        </a:xfrm>
        <a:prstGeom prst="roundRect">
          <a:avLst/>
        </a:prstGeom>
        <a:solidFill>
          <a:schemeClr val="accent4">
            <a:hueOff val="-5268724"/>
            <a:satOff val="13186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Calibri Light" panose="020F0302020204030204"/>
            </a:rPr>
            <a:t>Consider consultation responses, refinement of evidence</a:t>
          </a:r>
          <a:endParaRPr lang="en-US" sz="1400" b="1" kern="1200">
            <a:solidFill>
              <a:schemeClr val="tx1"/>
            </a:solidFill>
          </a:endParaRPr>
        </a:p>
      </dsp:txBody>
      <dsp:txXfrm>
        <a:off x="3353378" y="1037068"/>
        <a:ext cx="1277992" cy="1204336"/>
      </dsp:txXfrm>
    </dsp:sp>
    <dsp:sp modelId="{28999F78-BBBD-4D20-9A5D-CC0E9AEDEE4A}">
      <dsp:nvSpPr>
        <dsp:cNvPr id="0" name=""/>
        <dsp:cNvSpPr/>
      </dsp:nvSpPr>
      <dsp:spPr>
        <a:xfrm>
          <a:off x="4931239" y="971916"/>
          <a:ext cx="1408296" cy="1334640"/>
        </a:xfrm>
        <a:prstGeom prst="roundRect">
          <a:avLst/>
        </a:prstGeom>
        <a:solidFill>
          <a:schemeClr val="accent4">
            <a:hueOff val="-7903086"/>
            <a:satOff val="19779"/>
            <a:lumOff val="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Calibri Light" panose="020F0302020204030204"/>
            </a:rPr>
            <a:t>Regulation 19 consultation (draft plan/preferred options)</a:t>
          </a:r>
        </a:p>
      </dsp:txBody>
      <dsp:txXfrm>
        <a:off x="4996391" y="1037068"/>
        <a:ext cx="1277992" cy="1204336"/>
      </dsp:txXfrm>
    </dsp:sp>
    <dsp:sp modelId="{787909C7-8CE8-4C75-9BB2-4B87319CD04E}">
      <dsp:nvSpPr>
        <dsp:cNvPr id="0" name=""/>
        <dsp:cNvSpPr/>
      </dsp:nvSpPr>
      <dsp:spPr>
        <a:xfrm>
          <a:off x="6574252" y="971916"/>
          <a:ext cx="1408296" cy="1334640"/>
        </a:xfrm>
        <a:prstGeom prst="roundRect">
          <a:avLst/>
        </a:prstGeom>
        <a:solidFill>
          <a:schemeClr val="accent4">
            <a:hueOff val="-10537448"/>
            <a:satOff val="26371"/>
            <a:lumOff val="1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Calibri Light" panose="020F0302020204030204"/>
            </a:rPr>
            <a:t>Submission of the Local Plan to the Secretary of State</a:t>
          </a:r>
        </a:p>
      </dsp:txBody>
      <dsp:txXfrm>
        <a:off x="6639404" y="1037068"/>
        <a:ext cx="1277992" cy="1204336"/>
      </dsp:txXfrm>
    </dsp:sp>
    <dsp:sp modelId="{788A3BC0-29DA-4D07-A1E2-7F7D35319061}">
      <dsp:nvSpPr>
        <dsp:cNvPr id="0" name=""/>
        <dsp:cNvSpPr/>
      </dsp:nvSpPr>
      <dsp:spPr>
        <a:xfrm>
          <a:off x="8217265" y="971916"/>
          <a:ext cx="1408296" cy="1334640"/>
        </a:xfrm>
        <a:prstGeom prst="roundRect">
          <a:avLst/>
        </a:prstGeom>
        <a:solidFill>
          <a:schemeClr val="accent4">
            <a:hueOff val="-13171809"/>
            <a:satOff val="32964"/>
            <a:lumOff val="17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Calibri Light" panose="020F0302020204030204"/>
            </a:rPr>
            <a:t>Independent Examination</a:t>
          </a:r>
        </a:p>
      </dsp:txBody>
      <dsp:txXfrm>
        <a:off x="8282417" y="1037068"/>
        <a:ext cx="1277992" cy="1204336"/>
      </dsp:txXfrm>
    </dsp:sp>
    <dsp:sp modelId="{76B1AB5C-9BEC-4F4F-87A8-0DBEB9D6DB57}">
      <dsp:nvSpPr>
        <dsp:cNvPr id="0" name=""/>
        <dsp:cNvSpPr/>
      </dsp:nvSpPr>
      <dsp:spPr>
        <a:xfrm>
          <a:off x="9860278" y="971916"/>
          <a:ext cx="1408296" cy="1334640"/>
        </a:xfrm>
        <a:prstGeom prst="roundRect">
          <a:avLst/>
        </a:prstGeom>
        <a:solidFill>
          <a:schemeClr val="accent4">
            <a:hueOff val="-15806171"/>
            <a:satOff val="39557"/>
            <a:lumOff val="20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Calibri Light" panose="020F0302020204030204"/>
            </a:rPr>
            <a:t>Adoption 2028</a:t>
          </a:r>
        </a:p>
      </dsp:txBody>
      <dsp:txXfrm>
        <a:off x="9925430" y="1037068"/>
        <a:ext cx="1277992" cy="1204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FA1CE-3FCE-4C1A-BDC9-4855D73C3B4E}">
      <dsp:nvSpPr>
        <dsp:cNvPr id="0" name=""/>
        <dsp:cNvSpPr/>
      </dsp:nvSpPr>
      <dsp:spPr>
        <a:xfrm>
          <a:off x="2965503" y="1331150"/>
          <a:ext cx="3233783" cy="323378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 New Sustainable Growth Strategy</a:t>
          </a:r>
        </a:p>
      </dsp:txBody>
      <dsp:txXfrm>
        <a:off x="3439080" y="1804727"/>
        <a:ext cx="2286629" cy="2286629"/>
      </dsp:txXfrm>
    </dsp:sp>
    <dsp:sp modelId="{08E2F774-BDC7-49DB-A1B4-C293A9259554}">
      <dsp:nvSpPr>
        <dsp:cNvPr id="0" name=""/>
        <dsp:cNvSpPr/>
      </dsp:nvSpPr>
      <dsp:spPr>
        <a:xfrm>
          <a:off x="3773949" y="31974"/>
          <a:ext cx="1616891" cy="1616891"/>
        </a:xfrm>
        <a:prstGeom prst="ellipse">
          <a:avLst/>
        </a:prstGeom>
        <a:solidFill>
          <a:schemeClr val="accent4">
            <a:alpha val="50000"/>
            <a:hueOff val="-1756241"/>
            <a:satOff val="4395"/>
            <a:lumOff val="22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Large plan </a:t>
          </a:r>
          <a:r>
            <a:rPr lang="en-US" sz="1500" kern="1200" dirty="0">
              <a:latin typeface="Calibri Light" panose="020F0302020204030204"/>
            </a:rPr>
            <a:t>area </a:t>
          </a:r>
          <a:r>
            <a:rPr lang="en-US" sz="1500" kern="1200" dirty="0"/>
            <a:t>– </a:t>
          </a:r>
          <a:r>
            <a:rPr lang="en-US" sz="1500" kern="1200" dirty="0">
              <a:latin typeface="Calibri Light" panose="020F0302020204030204"/>
            </a:rPr>
            <a:t>local</a:t>
          </a:r>
          <a:r>
            <a:rPr lang="en-US" sz="1500" kern="1200" dirty="0"/>
            <a:t> focus</a:t>
          </a:r>
        </a:p>
      </dsp:txBody>
      <dsp:txXfrm>
        <a:off x="4010737" y="268762"/>
        <a:ext cx="1143315" cy="1143315"/>
      </dsp:txXfrm>
    </dsp:sp>
    <dsp:sp modelId="{35F9D816-8977-42A5-BDA2-0F6B4AAA194F}">
      <dsp:nvSpPr>
        <dsp:cNvPr id="0" name=""/>
        <dsp:cNvSpPr/>
      </dsp:nvSpPr>
      <dsp:spPr>
        <a:xfrm>
          <a:off x="5128702" y="525064"/>
          <a:ext cx="1616891" cy="1616891"/>
        </a:xfrm>
        <a:prstGeom prst="ellipse">
          <a:avLst/>
        </a:prstGeom>
        <a:solidFill>
          <a:schemeClr val="accent4">
            <a:alpha val="50000"/>
            <a:hueOff val="-3512482"/>
            <a:satOff val="8790"/>
            <a:lumOff val="45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Economic &amp; housing growth ambition</a:t>
          </a:r>
        </a:p>
      </dsp:txBody>
      <dsp:txXfrm>
        <a:off x="5365490" y="761852"/>
        <a:ext cx="1143315" cy="1143315"/>
      </dsp:txXfrm>
    </dsp:sp>
    <dsp:sp modelId="{1FBDC332-4B1D-4C4D-978E-BB2F4DDDCDBC}">
      <dsp:nvSpPr>
        <dsp:cNvPr id="0" name=""/>
        <dsp:cNvSpPr/>
      </dsp:nvSpPr>
      <dsp:spPr>
        <a:xfrm>
          <a:off x="5849551" y="1773611"/>
          <a:ext cx="1616891" cy="1616891"/>
        </a:xfrm>
        <a:prstGeom prst="ellipse">
          <a:avLst/>
        </a:prstGeom>
        <a:solidFill>
          <a:schemeClr val="accent4">
            <a:alpha val="50000"/>
            <a:hueOff val="-5268724"/>
            <a:satOff val="13186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Key economic centers &amp; drivers</a:t>
          </a:r>
        </a:p>
      </dsp:txBody>
      <dsp:txXfrm>
        <a:off x="6086339" y="2010399"/>
        <a:ext cx="1143315" cy="1143315"/>
      </dsp:txXfrm>
    </dsp:sp>
    <dsp:sp modelId="{DBF218A0-6BCD-4EC6-942F-D0E540FE5B4A}">
      <dsp:nvSpPr>
        <dsp:cNvPr id="0" name=""/>
        <dsp:cNvSpPr/>
      </dsp:nvSpPr>
      <dsp:spPr>
        <a:xfrm>
          <a:off x="5599202" y="3193407"/>
          <a:ext cx="1616891" cy="1616891"/>
        </a:xfrm>
        <a:prstGeom prst="ellipse">
          <a:avLst/>
        </a:prstGeom>
        <a:solidFill>
          <a:schemeClr val="accent4">
            <a:alpha val="50000"/>
            <a:hueOff val="-7024965"/>
            <a:satOff val="17581"/>
            <a:lumOff val="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Places that work for people</a:t>
          </a:r>
        </a:p>
      </dsp:txBody>
      <dsp:txXfrm>
        <a:off x="5835990" y="3430195"/>
        <a:ext cx="1143315" cy="1143315"/>
      </dsp:txXfrm>
    </dsp:sp>
    <dsp:sp modelId="{C5406D33-D8D3-451B-A4E1-3CAE03EE5C71}">
      <dsp:nvSpPr>
        <dsp:cNvPr id="0" name=""/>
        <dsp:cNvSpPr/>
      </dsp:nvSpPr>
      <dsp:spPr>
        <a:xfrm>
          <a:off x="4494798" y="4120112"/>
          <a:ext cx="1616891" cy="1616891"/>
        </a:xfrm>
        <a:prstGeom prst="ellipse">
          <a:avLst/>
        </a:prstGeom>
        <a:solidFill>
          <a:schemeClr val="accent4">
            <a:alpha val="50000"/>
            <a:hueOff val="-8781206"/>
            <a:satOff val="21976"/>
            <a:lumOff val="1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Climate change</a:t>
          </a:r>
        </a:p>
      </dsp:txBody>
      <dsp:txXfrm>
        <a:off x="4731586" y="4356900"/>
        <a:ext cx="1143315" cy="1143315"/>
      </dsp:txXfrm>
    </dsp:sp>
    <dsp:sp modelId="{D2A05D85-96BC-4CC1-B642-D7C13D85D1C0}">
      <dsp:nvSpPr>
        <dsp:cNvPr id="0" name=""/>
        <dsp:cNvSpPr/>
      </dsp:nvSpPr>
      <dsp:spPr>
        <a:xfrm>
          <a:off x="3053100" y="4120112"/>
          <a:ext cx="1616891" cy="1616891"/>
        </a:xfrm>
        <a:prstGeom prst="ellipse">
          <a:avLst/>
        </a:prstGeom>
        <a:solidFill>
          <a:schemeClr val="accent4">
            <a:alpha val="50000"/>
            <a:hueOff val="-10537448"/>
            <a:satOff val="26371"/>
            <a:lumOff val="1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Infrastructure opportunities &amp; constraints</a:t>
          </a:r>
        </a:p>
      </dsp:txBody>
      <dsp:txXfrm>
        <a:off x="3289888" y="4356900"/>
        <a:ext cx="1143315" cy="1143315"/>
      </dsp:txXfrm>
    </dsp:sp>
    <dsp:sp modelId="{7C219F62-982F-473D-B650-08A969501A86}">
      <dsp:nvSpPr>
        <dsp:cNvPr id="0" name=""/>
        <dsp:cNvSpPr/>
      </dsp:nvSpPr>
      <dsp:spPr>
        <a:xfrm>
          <a:off x="1948695" y="3193407"/>
          <a:ext cx="1616891" cy="1616891"/>
        </a:xfrm>
        <a:prstGeom prst="ellipse">
          <a:avLst/>
        </a:prstGeom>
        <a:solidFill>
          <a:schemeClr val="accent4">
            <a:alpha val="50000"/>
            <a:hueOff val="-12293689"/>
            <a:satOff val="30767"/>
            <a:lumOff val="160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Design codes</a:t>
          </a:r>
        </a:p>
      </dsp:txBody>
      <dsp:txXfrm>
        <a:off x="2185483" y="3430195"/>
        <a:ext cx="1143315" cy="1143315"/>
      </dsp:txXfrm>
    </dsp:sp>
    <dsp:sp modelId="{D20CD724-0655-4D8E-B77F-0B385644130C}">
      <dsp:nvSpPr>
        <dsp:cNvPr id="0" name=""/>
        <dsp:cNvSpPr/>
      </dsp:nvSpPr>
      <dsp:spPr>
        <a:xfrm>
          <a:off x="1698347" y="1773611"/>
          <a:ext cx="1616891" cy="1616891"/>
        </a:xfrm>
        <a:prstGeom prst="ellipse">
          <a:avLst/>
        </a:prstGeom>
        <a:solidFill>
          <a:schemeClr val="accent4">
            <a:alpha val="50000"/>
            <a:hueOff val="-14049930"/>
            <a:satOff val="35162"/>
            <a:lumOff val="183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Natural &amp; built environment</a:t>
          </a:r>
        </a:p>
      </dsp:txBody>
      <dsp:txXfrm>
        <a:off x="1935135" y="2010399"/>
        <a:ext cx="1143315" cy="1143315"/>
      </dsp:txXfrm>
    </dsp:sp>
    <dsp:sp modelId="{F5D1E296-756D-41CC-AE6F-1BB6EB58A924}">
      <dsp:nvSpPr>
        <dsp:cNvPr id="0" name=""/>
        <dsp:cNvSpPr/>
      </dsp:nvSpPr>
      <dsp:spPr>
        <a:xfrm>
          <a:off x="2419196" y="525064"/>
          <a:ext cx="1616891" cy="1616891"/>
        </a:xfrm>
        <a:prstGeom prst="ellipse">
          <a:avLst/>
        </a:prstGeom>
        <a:solidFill>
          <a:schemeClr val="accent4">
            <a:alpha val="50000"/>
            <a:hueOff val="-15806171"/>
            <a:satOff val="39557"/>
            <a:lumOff val="20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Linking to other key strategies &amp; evidence</a:t>
          </a:r>
        </a:p>
      </dsp:txBody>
      <dsp:txXfrm>
        <a:off x="2655984" y="761852"/>
        <a:ext cx="1143315" cy="1143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FC4B6-2675-4EC4-A785-07AB6C3756A4}">
      <dsp:nvSpPr>
        <dsp:cNvPr id="0" name=""/>
        <dsp:cNvSpPr/>
      </dsp:nvSpPr>
      <dsp:spPr>
        <a:xfrm>
          <a:off x="3080" y="385801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baseline="0"/>
            <a:t>Statement of Community Involvement out to consultation in October</a:t>
          </a:r>
          <a:endParaRPr lang="en-US" sz="1600" kern="1200"/>
        </a:p>
      </dsp:txBody>
      <dsp:txXfrm>
        <a:off x="3080" y="385801"/>
        <a:ext cx="2444055" cy="1466433"/>
      </dsp:txXfrm>
    </dsp:sp>
    <dsp:sp modelId="{94829AE4-B807-468F-94CB-75C834BC911F}">
      <dsp:nvSpPr>
        <dsp:cNvPr id="0" name=""/>
        <dsp:cNvSpPr/>
      </dsp:nvSpPr>
      <dsp:spPr>
        <a:xfrm>
          <a:off x="2691541" y="385801"/>
          <a:ext cx="2444055" cy="1466433"/>
        </a:xfrm>
        <a:prstGeom prst="rect">
          <a:avLst/>
        </a:prstGeom>
        <a:solidFill>
          <a:schemeClr val="accent5">
            <a:hueOff val="440524"/>
            <a:satOff val="-7649"/>
            <a:lumOff val="-14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baseline="0"/>
            <a:t>Finalise the Local Development Scheme before end 2023 (Exec sign off)</a:t>
          </a:r>
          <a:endParaRPr lang="en-US" sz="1600" kern="1200"/>
        </a:p>
      </dsp:txBody>
      <dsp:txXfrm>
        <a:off x="2691541" y="385801"/>
        <a:ext cx="2444055" cy="1466433"/>
      </dsp:txXfrm>
    </dsp:sp>
    <dsp:sp modelId="{F815EDF1-01B2-48CF-A6FF-4870C732BA3B}">
      <dsp:nvSpPr>
        <dsp:cNvPr id="0" name=""/>
        <dsp:cNvSpPr/>
      </dsp:nvSpPr>
      <dsp:spPr>
        <a:xfrm>
          <a:off x="5380002" y="385801"/>
          <a:ext cx="2444055" cy="1466433"/>
        </a:xfrm>
        <a:prstGeom prst="rect">
          <a:avLst/>
        </a:prstGeom>
        <a:solidFill>
          <a:schemeClr val="accent5">
            <a:hueOff val="881049"/>
            <a:satOff val="-15299"/>
            <a:lumOff val="-28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baseline="0"/>
            <a:t>Set out a programme of early engagement</a:t>
          </a:r>
          <a:endParaRPr lang="en-US" sz="1600" kern="1200"/>
        </a:p>
      </dsp:txBody>
      <dsp:txXfrm>
        <a:off x="5380002" y="385801"/>
        <a:ext cx="2444055" cy="1466433"/>
      </dsp:txXfrm>
    </dsp:sp>
    <dsp:sp modelId="{7F56A8F9-B835-4A62-A6C8-2D8FACEC99CE}">
      <dsp:nvSpPr>
        <dsp:cNvPr id="0" name=""/>
        <dsp:cNvSpPr/>
      </dsp:nvSpPr>
      <dsp:spPr>
        <a:xfrm>
          <a:off x="8068463" y="385801"/>
          <a:ext cx="2444055" cy="1466433"/>
        </a:xfrm>
        <a:prstGeom prst="rect">
          <a:avLst/>
        </a:prstGeom>
        <a:solidFill>
          <a:schemeClr val="accent5">
            <a:hueOff val="1321573"/>
            <a:satOff val="-22948"/>
            <a:lumOff val="-42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baseline="0"/>
            <a:t>Start bringing together the evidence base (including HEDNA)</a:t>
          </a:r>
          <a:endParaRPr lang="en-US" sz="1600" kern="1200"/>
        </a:p>
      </dsp:txBody>
      <dsp:txXfrm>
        <a:off x="8068463" y="385801"/>
        <a:ext cx="2444055" cy="1466433"/>
      </dsp:txXfrm>
    </dsp:sp>
    <dsp:sp modelId="{CA07570B-C806-4B8A-B71F-4CC1AD260702}">
      <dsp:nvSpPr>
        <dsp:cNvPr id="0" name=""/>
        <dsp:cNvSpPr/>
      </dsp:nvSpPr>
      <dsp:spPr>
        <a:xfrm>
          <a:off x="3080" y="2096640"/>
          <a:ext cx="2444055" cy="1466433"/>
        </a:xfrm>
        <a:prstGeom prst="rect">
          <a:avLst/>
        </a:prstGeom>
        <a:solidFill>
          <a:schemeClr val="accent5">
            <a:hueOff val="1762097"/>
            <a:satOff val="-30597"/>
            <a:lumOff val="-57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baseline="0"/>
            <a:t>Issue call for sites consultation</a:t>
          </a:r>
          <a:endParaRPr lang="en-US" sz="1600" kern="1200"/>
        </a:p>
      </dsp:txBody>
      <dsp:txXfrm>
        <a:off x="3080" y="2096640"/>
        <a:ext cx="2444055" cy="1466433"/>
      </dsp:txXfrm>
    </dsp:sp>
    <dsp:sp modelId="{67A94610-7EF1-41A7-BE06-E21434C1B36A}">
      <dsp:nvSpPr>
        <dsp:cNvPr id="0" name=""/>
        <dsp:cNvSpPr/>
      </dsp:nvSpPr>
      <dsp:spPr>
        <a:xfrm>
          <a:off x="2691541" y="2096640"/>
          <a:ext cx="2444055" cy="1466433"/>
        </a:xfrm>
        <a:prstGeom prst="rect">
          <a:avLst/>
        </a:prstGeom>
        <a:solidFill>
          <a:schemeClr val="accent5">
            <a:hueOff val="2202621"/>
            <a:satOff val="-38246"/>
            <a:lumOff val="-71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baseline="0"/>
            <a:t>Start to develop growth options</a:t>
          </a:r>
          <a:endParaRPr lang="en-US" sz="1600" kern="1200"/>
        </a:p>
      </dsp:txBody>
      <dsp:txXfrm>
        <a:off x="2691541" y="2096640"/>
        <a:ext cx="2444055" cy="1466433"/>
      </dsp:txXfrm>
    </dsp:sp>
    <dsp:sp modelId="{590E95E4-9814-4C02-ADD3-51B4DB5363C0}">
      <dsp:nvSpPr>
        <dsp:cNvPr id="0" name=""/>
        <dsp:cNvSpPr/>
      </dsp:nvSpPr>
      <dsp:spPr>
        <a:xfrm>
          <a:off x="5380002" y="2096640"/>
          <a:ext cx="2444055" cy="1466433"/>
        </a:xfrm>
        <a:prstGeom prst="rect">
          <a:avLst/>
        </a:prstGeom>
        <a:solidFill>
          <a:schemeClr val="accent5">
            <a:hueOff val="2643146"/>
            <a:satOff val="-45896"/>
            <a:lumOff val="-8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baseline="0"/>
            <a:t>Prepare for Issues and Options consultation (Reg 18)</a:t>
          </a:r>
          <a:endParaRPr lang="en-US" sz="1600" kern="1200"/>
        </a:p>
      </dsp:txBody>
      <dsp:txXfrm>
        <a:off x="5380002" y="2096640"/>
        <a:ext cx="2444055" cy="1466433"/>
      </dsp:txXfrm>
    </dsp:sp>
    <dsp:sp modelId="{ED899D88-EDD5-40D4-A509-636546DA6542}">
      <dsp:nvSpPr>
        <dsp:cNvPr id="0" name=""/>
        <dsp:cNvSpPr/>
      </dsp:nvSpPr>
      <dsp:spPr>
        <a:xfrm>
          <a:off x="8068463" y="2096640"/>
          <a:ext cx="2444055" cy="1466433"/>
        </a:xfrm>
        <a:prstGeom prst="rect">
          <a:avLst/>
        </a:prstGeom>
        <a:solidFill>
          <a:schemeClr val="accent5">
            <a:hueOff val="3083670"/>
            <a:satOff val="-53545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baseline="0"/>
            <a:t>Continuous, proactive work on site and infrastructure delivery to support the implementation of current plans</a:t>
          </a:r>
          <a:endParaRPr lang="en-US" sz="1600" kern="1200"/>
        </a:p>
      </dsp:txBody>
      <dsp:txXfrm>
        <a:off x="8068463" y="2096640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493C3-19C7-49BA-AADB-1203FA5749E9}" type="datetimeFigureOut"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D3B45-049D-42DD-BC28-E9D00C0656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7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D3B45-049D-42DD-BC28-E9D00C06565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9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AF05-2F6B-4105-A140-53D3BEDA29C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03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635" y="3830563"/>
            <a:ext cx="9144000" cy="72700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GB"/>
              <a:t>Master title Arial Bold 44pt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0635" y="4649644"/>
            <a:ext cx="9144000" cy="433249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Master text Arial 28pt</a:t>
            </a:r>
          </a:p>
        </p:txBody>
      </p:sp>
    </p:spTree>
    <p:extLst>
      <p:ext uri="{BB962C8B-B14F-4D97-AF65-F5344CB8AC3E}">
        <p14:creationId xmlns:p14="http://schemas.microsoft.com/office/powerpoint/2010/main" val="12052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573" y="1573162"/>
            <a:ext cx="10515600" cy="707462"/>
          </a:xfrm>
        </p:spPr>
        <p:txBody>
          <a:bodyPr/>
          <a:lstStyle/>
          <a:p>
            <a:r>
              <a:rPr lang="en-GB"/>
              <a:t>Master title Arial Bold 44pt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573" y="2369574"/>
            <a:ext cx="10515600" cy="3807389"/>
          </a:xfrm>
          <a:noFill/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/>
              <a:t>Master text Arial 28pt</a:t>
            </a:r>
          </a:p>
          <a:p>
            <a:pPr lvl="1"/>
            <a:r>
              <a:rPr lang="en-GB"/>
              <a:t>Second level Arial 24pt</a:t>
            </a:r>
          </a:p>
          <a:p>
            <a:pPr lvl="2"/>
            <a:r>
              <a:rPr lang="en-GB"/>
              <a:t>Third level Arial 20pt</a:t>
            </a:r>
          </a:p>
          <a:p>
            <a:pPr lvl="3"/>
            <a:r>
              <a:rPr lang="en-GB"/>
              <a:t>Fourth level Arial 18pt</a:t>
            </a:r>
          </a:p>
          <a:p>
            <a:pPr lvl="4"/>
            <a:r>
              <a:rPr lang="en-GB"/>
              <a:t>Fifth level Arial 18pt</a:t>
            </a:r>
          </a:p>
        </p:txBody>
      </p:sp>
    </p:spTree>
    <p:extLst>
      <p:ext uri="{BB962C8B-B14F-4D97-AF65-F5344CB8AC3E}">
        <p14:creationId xmlns:p14="http://schemas.microsoft.com/office/powerpoint/2010/main" val="279105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and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573" y="1573162"/>
            <a:ext cx="10515600" cy="707462"/>
          </a:xfrm>
        </p:spPr>
        <p:txBody>
          <a:bodyPr/>
          <a:lstStyle/>
          <a:p>
            <a:r>
              <a:rPr lang="en-GB"/>
              <a:t>Master title Arial Bold 44pt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573" y="2369574"/>
            <a:ext cx="10515600" cy="3807389"/>
          </a:xfrm>
          <a:noFill/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/>
              <a:t>Master text Arial 28pt</a:t>
            </a:r>
          </a:p>
          <a:p>
            <a:pPr lvl="1"/>
            <a:r>
              <a:rPr lang="en-GB"/>
              <a:t>Second level Arial 24pt</a:t>
            </a:r>
          </a:p>
          <a:p>
            <a:pPr lvl="2"/>
            <a:r>
              <a:rPr lang="en-GB"/>
              <a:t>Third level Arial 20pt</a:t>
            </a:r>
          </a:p>
          <a:p>
            <a:pPr lvl="3"/>
            <a:r>
              <a:rPr lang="en-GB"/>
              <a:t>Fourth level Arial 18pt</a:t>
            </a:r>
          </a:p>
          <a:p>
            <a:pPr lvl="4"/>
            <a:r>
              <a:rPr lang="en-GB"/>
              <a:t>Fifth level Arial 18pt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C8CEC5-3827-46EE-8BEA-4F16E0243C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29214374"/>
              </p:ext>
            </p:extLst>
          </p:nvPr>
        </p:nvGraphicFramePr>
        <p:xfrm>
          <a:off x="464573" y="4728578"/>
          <a:ext cx="7319012" cy="1112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29753">
                  <a:extLst>
                    <a:ext uri="{9D8B030D-6E8A-4147-A177-3AD203B41FA5}">
                      <a16:colId xmlns:a16="http://schemas.microsoft.com/office/drawing/2014/main" val="215339676"/>
                    </a:ext>
                  </a:extLst>
                </a:gridCol>
                <a:gridCol w="1829753">
                  <a:extLst>
                    <a:ext uri="{9D8B030D-6E8A-4147-A177-3AD203B41FA5}">
                      <a16:colId xmlns:a16="http://schemas.microsoft.com/office/drawing/2014/main" val="2362435220"/>
                    </a:ext>
                  </a:extLst>
                </a:gridCol>
                <a:gridCol w="1829753">
                  <a:extLst>
                    <a:ext uri="{9D8B030D-6E8A-4147-A177-3AD203B41FA5}">
                      <a16:colId xmlns:a16="http://schemas.microsoft.com/office/drawing/2014/main" val="1733039016"/>
                    </a:ext>
                  </a:extLst>
                </a:gridCol>
                <a:gridCol w="1829753">
                  <a:extLst>
                    <a:ext uri="{9D8B030D-6E8A-4147-A177-3AD203B41FA5}">
                      <a16:colId xmlns:a16="http://schemas.microsoft.com/office/drawing/2014/main" val="3806425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Table 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Table 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Table 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Table 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732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8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772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68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Master title Arial Bold 44pt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Master text Arial 28pt</a:t>
            </a:r>
          </a:p>
          <a:p>
            <a:pPr lvl="1"/>
            <a:r>
              <a:rPr lang="en-GB"/>
              <a:t>Second level Arial 24pt</a:t>
            </a:r>
          </a:p>
          <a:p>
            <a:pPr lvl="2"/>
            <a:r>
              <a:rPr lang="en-GB"/>
              <a:t>Third level Arial 20pt</a:t>
            </a:r>
          </a:p>
          <a:p>
            <a:pPr lvl="3"/>
            <a:r>
              <a:rPr lang="en-GB"/>
              <a:t>Fourth level Arial 18pt</a:t>
            </a:r>
          </a:p>
          <a:p>
            <a:pPr lvl="4"/>
            <a:r>
              <a:rPr lang="en-GB"/>
              <a:t>Fifth level Arial 18pt</a:t>
            </a:r>
          </a:p>
        </p:txBody>
      </p:sp>
      <p:sp>
        <p:nvSpPr>
          <p:cNvPr id="7" name="MSIPCMContentMarking" descr="{&quot;HashCode&quot;:-1399272816,&quot;Placement&quot;:&quot;Footer&quot;,&quot;Top&quot;:519.343,&quot;Left&quot;:451.105438,&quot;SlideWidth&quot;:960,&quot;SlideHeight&quot;:540}"/>
          <p:cNvSpPr txBox="1"/>
          <p:nvPr userDrawn="1"/>
        </p:nvSpPr>
        <p:spPr>
          <a:xfrm>
            <a:off x="5729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FF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15724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48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28" y="1282641"/>
            <a:ext cx="3619904" cy="953729"/>
          </a:xfrm>
        </p:spPr>
        <p:txBody>
          <a:bodyPr>
            <a:noAutofit/>
          </a:bodyPr>
          <a:lstStyle/>
          <a:p>
            <a:r>
              <a:rPr lang="en-GB" sz="4000" dirty="0"/>
              <a:t>NYC Planning Service Leadership Team</a:t>
            </a:r>
          </a:p>
        </p:txBody>
      </p:sp>
      <p:pic>
        <p:nvPicPr>
          <p:cNvPr id="1030" name="Picture 6" descr="Profile photo of Martin Grainger">
            <a:extLst>
              <a:ext uri="{FF2B5EF4-FFF2-40B4-BE49-F238E27FC236}">
                <a16:creationId xmlns:a16="http://schemas.microsoft.com/office/drawing/2014/main" id="{54546227-F5E4-2AD9-B733-9C02A2926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5" r="15225"/>
          <a:stretch/>
        </p:blipFill>
        <p:spPr bwMode="auto">
          <a:xfrm>
            <a:off x="5121074" y="4115076"/>
            <a:ext cx="1780168" cy="2505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557891-4977-435A-C07D-750CFA3C28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34" r="21664"/>
          <a:stretch/>
        </p:blipFill>
        <p:spPr>
          <a:xfrm>
            <a:off x="7502060" y="4115077"/>
            <a:ext cx="1780169" cy="2505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384BB734-E989-4462-B060-77FCF2072BB7">
            <a:extLst>
              <a:ext uri="{FF2B5EF4-FFF2-40B4-BE49-F238E27FC236}">
                <a16:creationId xmlns:a16="http://schemas.microsoft.com/office/drawing/2014/main" id="{3FB73235-A4AA-BA95-A6FB-893C2D7B1D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" t="16110" r="19956" b="614"/>
          <a:stretch/>
        </p:blipFill>
        <p:spPr bwMode="auto">
          <a:xfrm>
            <a:off x="9861418" y="4070187"/>
            <a:ext cx="1780170" cy="2550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30004537-51E7-4A8B-9207-42504E5F7E72">
            <a:extLst>
              <a:ext uri="{FF2B5EF4-FFF2-40B4-BE49-F238E27FC236}">
                <a16:creationId xmlns:a16="http://schemas.microsoft.com/office/drawing/2014/main" id="{A1BE7977-BC12-90AA-BF28-F96DFCD08A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r="9886"/>
          <a:stretch/>
        </p:blipFill>
        <p:spPr bwMode="auto">
          <a:xfrm>
            <a:off x="5126722" y="423436"/>
            <a:ext cx="1774520" cy="2483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8F11EEE8-14A7-4253-9AE2-16B8F6ABB713">
            <a:extLst>
              <a:ext uri="{FF2B5EF4-FFF2-40B4-BE49-F238E27FC236}">
                <a16:creationId xmlns:a16="http://schemas.microsoft.com/office/drawing/2014/main" id="{5C89F154-5ABB-3E3F-625B-9FA6512200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56" y="4115077"/>
            <a:ext cx="1671572" cy="2505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AA6CA919-9498-4157-BA11-98D6111D4448">
            <a:extLst>
              <a:ext uri="{FF2B5EF4-FFF2-40B4-BE49-F238E27FC236}">
                <a16:creationId xmlns:a16="http://schemas.microsoft.com/office/drawing/2014/main" id="{F2E05D85-AA9D-9E6D-CEA0-466964F40E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9884" r="7318"/>
          <a:stretch/>
        </p:blipFill>
        <p:spPr bwMode="auto">
          <a:xfrm>
            <a:off x="550412" y="4115077"/>
            <a:ext cx="1780168" cy="2505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76B366-9AA3-7B50-8663-C45E5D804CA1}"/>
              </a:ext>
            </a:extLst>
          </p:cNvPr>
          <p:cNvSpPr txBox="1"/>
          <p:nvPr/>
        </p:nvSpPr>
        <p:spPr>
          <a:xfrm>
            <a:off x="550412" y="3078318"/>
            <a:ext cx="1780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Linda Marfitt</a:t>
            </a:r>
          </a:p>
          <a:p>
            <a:pPr algn="ctr"/>
            <a:r>
              <a:rPr lang="en-GB" dirty="0"/>
              <a:t>Head of Planning Policy &amp; Place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AFF293-4773-E18F-2DD9-8BD821491BA6}"/>
              </a:ext>
            </a:extLst>
          </p:cNvPr>
          <p:cNvSpPr txBox="1"/>
          <p:nvPr/>
        </p:nvSpPr>
        <p:spPr>
          <a:xfrm>
            <a:off x="2802858" y="3078318"/>
            <a:ext cx="1780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Tracey Rathmell</a:t>
            </a:r>
          </a:p>
          <a:p>
            <a:pPr algn="ctr"/>
            <a:r>
              <a:rPr lang="en-GB" dirty="0"/>
              <a:t>Head of Delivery &amp; Infrastructure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E712B1-735A-5284-00FD-72D81D50B8DB}"/>
              </a:ext>
            </a:extLst>
          </p:cNvPr>
          <p:cNvSpPr txBox="1"/>
          <p:nvPr/>
        </p:nvSpPr>
        <p:spPr>
          <a:xfrm>
            <a:off x="4818095" y="3078318"/>
            <a:ext cx="2391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Martin Grainger</a:t>
            </a:r>
          </a:p>
          <a:p>
            <a:pPr algn="ctr"/>
            <a:r>
              <a:rPr lang="en-GB" dirty="0"/>
              <a:t>Head of Development Management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92158B-1B31-4DFB-C7F2-10F1255DF577}"/>
              </a:ext>
            </a:extLst>
          </p:cNvPr>
          <p:cNvSpPr txBox="1"/>
          <p:nvPr/>
        </p:nvSpPr>
        <p:spPr>
          <a:xfrm>
            <a:off x="7502513" y="3078318"/>
            <a:ext cx="1705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Rob Harper</a:t>
            </a:r>
          </a:p>
          <a:p>
            <a:pPr algn="ctr"/>
            <a:r>
              <a:rPr lang="en-GB" dirty="0"/>
              <a:t>Head of Building Control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D45711-9D96-46DA-4732-11062FA08D07}"/>
              </a:ext>
            </a:extLst>
          </p:cNvPr>
          <p:cNvSpPr txBox="1"/>
          <p:nvPr/>
        </p:nvSpPr>
        <p:spPr>
          <a:xfrm>
            <a:off x="7024832" y="1434463"/>
            <a:ext cx="2257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Trevor Watson</a:t>
            </a:r>
          </a:p>
          <a:p>
            <a:r>
              <a:rPr lang="en-GB" dirty="0"/>
              <a:t>Assistant Director Planning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429AF6-E6FA-2689-DF07-8DBD0ED0403C}"/>
              </a:ext>
            </a:extLst>
          </p:cNvPr>
          <p:cNvSpPr txBox="1"/>
          <p:nvPr/>
        </p:nvSpPr>
        <p:spPr>
          <a:xfrm>
            <a:off x="9622804" y="3092594"/>
            <a:ext cx="2257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Dave Clothier</a:t>
            </a:r>
          </a:p>
          <a:p>
            <a:pPr algn="ctr"/>
            <a:r>
              <a:rPr lang="en-GB" dirty="0"/>
              <a:t>Planning Operations Manager</a:t>
            </a:r>
          </a:p>
        </p:txBody>
      </p:sp>
    </p:spTree>
    <p:extLst>
      <p:ext uri="{BB962C8B-B14F-4D97-AF65-F5344CB8AC3E}">
        <p14:creationId xmlns:p14="http://schemas.microsoft.com/office/powerpoint/2010/main" val="425485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06EDA-68A3-2418-A869-9F66791A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 fontScale="90000"/>
          </a:bodyPr>
          <a:lstStyle/>
          <a:p>
            <a:r>
              <a:rPr lang="en-GB" sz="2600" dirty="0"/>
              <a:t>A new Planning Service for North Yorkshire – the story so far…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9074D-C90D-D4FF-BD7B-B9D55FD71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3597225" cy="3633564"/>
          </a:xfrm>
        </p:spPr>
        <p:txBody>
          <a:bodyPr anchor="t">
            <a:normAutofit fontScale="77500" lnSpcReduction="20000"/>
          </a:bodyPr>
          <a:lstStyle/>
          <a:p>
            <a:pPr marL="457200" marR="0" lvl="0" indent="-45720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Committee structure implemented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Safe &amp; Legal processes and decisions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Work has started on a new Local Plan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Staff working together across the new geography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Programme of transition and transformation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Maximising opportunities of coming together as one council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700" dirty="0"/>
          </a:p>
          <a:p>
            <a:endParaRPr lang="en-GB" sz="1700" dirty="0"/>
          </a:p>
        </p:txBody>
      </p:sp>
      <p:pic>
        <p:nvPicPr>
          <p:cNvPr id="5" name="Picture 115" descr="Map&#10;&#10;Description automatically generated">
            <a:extLst>
              <a:ext uri="{FF2B5EF4-FFF2-40B4-BE49-F238E27FC236}">
                <a16:creationId xmlns:a16="http://schemas.microsoft.com/office/drawing/2014/main" id="{05273844-CE43-B403-0C81-E4489FA4C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84" y="1195029"/>
            <a:ext cx="6922008" cy="45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1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D9C4-6EE5-896D-B52A-5C0A6244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54" y="993132"/>
            <a:ext cx="10515600" cy="707462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 new Local Plan for North Yorkshire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3D1D0-98C0-A20F-2291-0DC794214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70" y="3845847"/>
            <a:ext cx="6229626" cy="1707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2100" dirty="0">
                <a:latin typeface="Arial"/>
                <a:cs typeface="Arial"/>
              </a:rPr>
              <a:t>Full local plan for the whole area within 5 years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2100" dirty="0">
                <a:latin typeface="Arial"/>
                <a:cs typeface="Arial"/>
              </a:rPr>
              <a:t>Minimum 15 Year plan period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2100" dirty="0">
                <a:latin typeface="Arial"/>
                <a:cs typeface="Arial"/>
              </a:rPr>
              <a:t>Robust evidence base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2100" dirty="0">
                <a:latin typeface="Arial"/>
                <a:cs typeface="Arial"/>
              </a:rPr>
              <a:t>Early engagement</a:t>
            </a:r>
            <a:endParaRPr lang="en-US" dirty="0"/>
          </a:p>
        </p:txBody>
      </p:sp>
      <p:graphicFrame>
        <p:nvGraphicFramePr>
          <p:cNvPr id="103" name="Diagram 103">
            <a:extLst>
              <a:ext uri="{FF2B5EF4-FFF2-40B4-BE49-F238E27FC236}">
                <a16:creationId xmlns:a16="http://schemas.microsoft.com/office/drawing/2014/main" id="{B9D8244D-8BC6-E05A-690F-4B633253E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2297263"/>
              </p:ext>
            </p:extLst>
          </p:nvPr>
        </p:nvGraphicFramePr>
        <p:xfrm>
          <a:off x="490770" y="1171215"/>
          <a:ext cx="11270776" cy="3278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680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9537-9120-F3B4-30C5-6DF9EA70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96" y="183377"/>
            <a:ext cx="10515600" cy="900168"/>
          </a:xfrm>
        </p:spPr>
        <p:txBody>
          <a:bodyPr>
            <a:normAutofit/>
          </a:bodyPr>
          <a:lstStyle/>
          <a:p>
            <a:r>
              <a:rPr lang="en-US"/>
              <a:t>Key issues for the new local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73" y="1806867"/>
            <a:ext cx="10515600" cy="38073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endParaRPr lang="en-GB"/>
          </a:p>
          <a:p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3256106"/>
              </p:ext>
            </p:extLst>
          </p:nvPr>
        </p:nvGraphicFramePr>
        <p:xfrm>
          <a:off x="-1602240" y="966773"/>
          <a:ext cx="9164790" cy="5768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3B1C992-D4F4-6BBB-08EB-AC2070CBF5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8206" y="1842869"/>
            <a:ext cx="6005860" cy="363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9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4FC86B-3AA6-1B34-B204-E406949B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000"/>
              <a:t>Next Steps for the new Local Plan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BE36D2-E0D5-4FB2-1F7D-4CCF1CA959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899404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3939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Y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89"/>
      </a:accent1>
      <a:accent2>
        <a:srgbClr val="347121"/>
      </a:accent2>
      <a:accent3>
        <a:srgbClr val="866243"/>
      </a:accent3>
      <a:accent4>
        <a:srgbClr val="942A86"/>
      </a:accent4>
      <a:accent5>
        <a:srgbClr val="FAC52D"/>
      </a:accent5>
      <a:accent6>
        <a:srgbClr val="70AD47"/>
      </a:accent6>
      <a:hlink>
        <a:srgbClr val="005489"/>
      </a:hlink>
      <a:folHlink>
        <a:srgbClr val="0054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4E1CC5-54B4-41AA-8DBD-D3A816254C8A}" vid="{F71FE226-ED2E-4992-998E-B43FFC771B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c2ba87-bad0-40b0-87b0-33e67a5e260c" xsi:nil="true"/>
    <lcf76f155ced4ddcb4097134ff3c332f xmlns="a1c26fe9-8922-4c97-91c9-acf8edc3d61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A07B4F603F75438341E304B41A554C" ma:contentTypeVersion="15" ma:contentTypeDescription="Create a new document." ma:contentTypeScope="" ma:versionID="0ce18c266f70be56d4aa316768c7c857">
  <xsd:schema xmlns:xsd="http://www.w3.org/2001/XMLSchema" xmlns:xs="http://www.w3.org/2001/XMLSchema" xmlns:p="http://schemas.microsoft.com/office/2006/metadata/properties" xmlns:ns2="a1c26fe9-8922-4c97-91c9-acf8edc3d610" xmlns:ns3="e0c2ba87-bad0-40b0-87b0-33e67a5e260c" targetNamespace="http://schemas.microsoft.com/office/2006/metadata/properties" ma:root="true" ma:fieldsID="62dbdc3480794b3074c72920adf7f8bf" ns2:_="" ns3:_="">
    <xsd:import namespace="a1c26fe9-8922-4c97-91c9-acf8edc3d610"/>
    <xsd:import namespace="e0c2ba87-bad0-40b0-87b0-33e67a5e26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26fe9-8922-4c97-91c9-acf8edc3d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47a77f1-cf3c-4eb3-ad1c-cfadb09ca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2ba87-bad0-40b0-87b0-33e67a5e260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539c715-a8a5-467d-9091-45d38c2f4837}" ma:internalName="TaxCatchAll" ma:showField="CatchAllData" ma:web="e0c2ba87-bad0-40b0-87b0-33e67a5e26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540594-9720-4B4C-BDD2-1D74C6F0387F}">
  <ds:schemaRefs>
    <ds:schemaRef ds:uri="http://schemas.microsoft.com/office/2006/metadata/properties"/>
    <ds:schemaRef ds:uri="http://www.w3.org/XML/1998/namespace"/>
    <ds:schemaRef ds:uri="a1c26fe9-8922-4c97-91c9-acf8edc3d610"/>
    <ds:schemaRef ds:uri="http://purl.org/dc/terms/"/>
    <ds:schemaRef ds:uri="http://purl.org/dc/elements/1.1/"/>
    <ds:schemaRef ds:uri="e0c2ba87-bad0-40b0-87b0-33e67a5e26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76C895C-37E1-4EE4-BEB2-A61158C5DF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1B73CE-2203-414C-94AE-4AE9E43F1614}">
  <ds:schemaRefs>
    <ds:schemaRef ds:uri="a1c26fe9-8922-4c97-91c9-acf8edc3d610"/>
    <ds:schemaRef ds:uri="e0c2ba87-bad0-40b0-87b0-33e67a5e26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NYC Powerpoint Template</Template>
  <TotalTime>1503</TotalTime>
  <Words>311</Words>
  <Application>Microsoft Office PowerPoint</Application>
  <PresentationFormat>Widescreen</PresentationFormat>
  <Paragraphs>56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NYC Planning Service Leadership Team</vt:lpstr>
      <vt:lpstr>A new Planning Service for North Yorkshire – the story so far…</vt:lpstr>
      <vt:lpstr>A new Local Plan for North Yorkshire  </vt:lpstr>
      <vt:lpstr>Key issues for the new local plan</vt:lpstr>
      <vt:lpstr>Next Steps for the new Local Plan</vt:lpstr>
    </vt:vector>
  </TitlesOfParts>
  <Company>Harrogate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Rathmell</dc:creator>
  <cp:lastModifiedBy>Linda Marfitt</cp:lastModifiedBy>
  <cp:revision>22</cp:revision>
  <dcterms:created xsi:type="dcterms:W3CDTF">2023-08-25T10:59:17Z</dcterms:created>
  <dcterms:modified xsi:type="dcterms:W3CDTF">2023-09-18T13:59:03Z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0x010100E1A07B4F603F75438341E304B41A554C</vt:lpwstr>
  </property>
  <property fmtid="{D5CDD505-2E9C-101B-9397-08002B2CF9AE}" pid="3" name="MediaServiceImageTags">
    <vt:lpwstr/>
  </property>
  <property fmtid="{D5CDD505-2E9C-101B-9397-08002B2CF9AE}" pid="4" name="MSIP_Label_3ecdfc32-7be5-4b17-9f97-00453388bdd7_Enabled">
    <vt:lpwstr>true</vt:lpwstr>
  </property>
  <property fmtid="{D5CDD505-2E9C-101B-9397-08002B2CF9AE}" pid="5" name="MSIP_Label_3ecdfc32-7be5-4b17-9f97-00453388bdd7_SetDate">
    <vt:lpwstr>2023-09-18T13:59:03Z</vt:lpwstr>
  </property>
  <property fmtid="{D5CDD505-2E9C-101B-9397-08002B2CF9AE}" pid="6" name="MSIP_Label_3ecdfc32-7be5-4b17-9f97-00453388bdd7_Method">
    <vt:lpwstr>Standard</vt:lpwstr>
  </property>
  <property fmtid="{D5CDD505-2E9C-101B-9397-08002B2CF9AE}" pid="7" name="MSIP_Label_3ecdfc32-7be5-4b17-9f97-00453388bdd7_Name">
    <vt:lpwstr>OFFICIAL</vt:lpwstr>
  </property>
  <property fmtid="{D5CDD505-2E9C-101B-9397-08002B2CF9AE}" pid="8" name="MSIP_Label_3ecdfc32-7be5-4b17-9f97-00453388bdd7_SiteId">
    <vt:lpwstr>ad3d9c73-9830-44a1-b487-e1055441c70e</vt:lpwstr>
  </property>
  <property fmtid="{D5CDD505-2E9C-101B-9397-08002B2CF9AE}" pid="9" name="MSIP_Label_3ecdfc32-7be5-4b17-9f97-00453388bdd7_ActionId">
    <vt:lpwstr>e9098797-5111-42e0-89ef-2433e99c4d06</vt:lpwstr>
  </property>
  <property fmtid="{D5CDD505-2E9C-101B-9397-08002B2CF9AE}" pid="10" name="MSIP_Label_3ecdfc32-7be5-4b17-9f97-00453388bdd7_ContentBits">
    <vt:lpwstr>2</vt:lpwstr>
  </property>
</Properties>
</file>