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AE611-9875-C697-C7D7-214D95BBF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0CA4E-E420-C183-465F-033EF4843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23DF9-78DC-60B0-69A3-A3F00E9B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4BE2-314A-6248-817A-4D3D6C8F817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FFCB9-4046-79D0-C561-C3F250F58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62319-4BCA-FA5F-665A-01EF85A30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E0ED-E23F-564D-A648-FDACEB60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7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76EF4-248F-F603-4B0A-08D64D734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8AE22-ECC9-CB01-BEF2-F653C5BDC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F0323-155F-4DD4-A6A0-C3058386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4BE2-314A-6248-817A-4D3D6C8F817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515C0-0284-7387-9A7D-9D23EF09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2796E-2D44-77EC-2F99-667B04628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E0ED-E23F-564D-A648-FDACEB60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D3A29F-1B6D-3379-17C3-7A41330B85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C2067-6EC8-5FC6-2031-A2686D234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1C50C-DEF0-2F1F-8E2E-9A1523834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4BE2-314A-6248-817A-4D3D6C8F817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1214E-40B8-ECF8-C193-6B2CDCD30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D8821-F94F-A491-F4EF-7DC524BA1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E0ED-E23F-564D-A648-FDACEB60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0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2C677-8645-D5DF-0787-F63BBF40F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6C796-46DA-8A6E-039C-6FDD18771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83902-4959-CC16-907F-DB2318E0A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4BE2-314A-6248-817A-4D3D6C8F817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D0958-C430-FE3E-84AD-392DA4F8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6A357-3EF8-F245-B777-6C75DD16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E0ED-E23F-564D-A648-FDACEB60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086D5-2B1A-016C-2842-B1DBCBDE0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33458-F223-86B9-B2D4-1DDF0C028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7CBF7-1C21-1DB4-5A08-308CB678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4BE2-314A-6248-817A-4D3D6C8F817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0AC5-458A-5E31-2FEE-E97011153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5AFA1-459D-E8AC-F734-44A7D84B1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E0ED-E23F-564D-A648-FDACEB60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1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74BEE-1FA5-F06A-3C20-E2C1EF05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2165B-5A73-3DA4-DE3F-2B83EE4A3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9694C-DD2B-E3CB-5D4C-984DB93FE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03DDB-0342-E8ED-C60E-EE75CC55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4BE2-314A-6248-817A-4D3D6C8F817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1E4CC-005F-9B46-770C-62CE7B97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211B5-B4EC-B816-CF69-E6840EA7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E0ED-E23F-564D-A648-FDACEB60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2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F13E2-F706-F852-F57B-782B2233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EA790-1FDD-E5F7-906D-BCBD49E8A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D0001-FA79-8FF0-7FF6-5244596D0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17FDC-BE71-23B8-1232-85095D7FE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FF43FB-452A-67AB-7260-5792ECF09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760135-10EB-AD59-733B-F23A48E5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4BE2-314A-6248-817A-4D3D6C8F817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46E937-030A-F836-7922-B182A7A9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4727C5-8F44-542C-C9EF-C11885F52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E0ED-E23F-564D-A648-FDACEB60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3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B985-3B2C-B997-442E-41EA18D1C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35D14-B495-D7A9-A330-A185BAFF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4BE2-314A-6248-817A-4D3D6C8F817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3CA4A-ABD7-68E6-B038-08FF32D0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9FCD8-0970-E801-3E86-45D423D7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E0ED-E23F-564D-A648-FDACEB60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9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2E18E4-C6A3-1C0D-A1D4-C69EDB83A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4BE2-314A-6248-817A-4D3D6C8F817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6D0193-83A7-56DB-0DCD-72D286D6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7C191-6C36-1F34-DC21-2490FC12C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E0ED-E23F-564D-A648-FDACEB60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4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0A7D-D26F-06EC-B2C1-0C0668C7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3ABFB-46CD-5101-2F29-F4B26ED53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A830E-21F5-F371-C161-38B2D45BF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30906-B940-4752-2D98-3DFBE81D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4BE2-314A-6248-817A-4D3D6C8F817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A6701-84A3-CEFC-5E07-2836713E4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31147-D5EA-DF05-C1BF-D09C0901D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E0ED-E23F-564D-A648-FDACEB60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262A-A1CF-473D-3183-5B4DAF32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2E83CE-52AF-B69E-8015-2CE69A729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92726-B132-7A7F-CCF6-3C31185B1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98968-5C29-AF4A-B622-2BD147F7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4BE2-314A-6248-817A-4D3D6C8F817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2A61C-768C-241A-A7E2-C0DE95F5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BF049-205F-3914-250F-A8430373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E0ED-E23F-564D-A648-FDACEB60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5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A891A1-2246-7178-EBEE-B26AF432E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D1C05-2B71-1C65-0E8D-D5FFBF22F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5618B-C320-E40F-0961-F63DE6A1FF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24BE2-314A-6248-817A-4D3D6C8F817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950AD-4C44-F829-537F-2FA41D47B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5C1DF-CD67-939B-6CE7-690F6F87D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2E0ED-E23F-564D-A648-FDACEB60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0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7D29-017D-5879-3628-2C09504DB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7674"/>
            <a:ext cx="9144000" cy="2308893"/>
          </a:xfrm>
        </p:spPr>
        <p:txBody>
          <a:bodyPr>
            <a:normAutofit fontScale="90000"/>
          </a:bodyPr>
          <a:lstStyle/>
          <a:p>
            <a:r>
              <a:rPr lang="en-US" dirty="0"/>
              <a:t>A </a:t>
            </a:r>
            <a:br>
              <a:rPr lang="en-US" dirty="0"/>
            </a:br>
            <a:r>
              <a:rPr lang="en-US" dirty="0"/>
              <a:t>Dr Chris Parsons Project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015BA-3A71-97EB-3975-B508C5F52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46567"/>
            <a:ext cx="9144000" cy="2479675"/>
          </a:xfrm>
        </p:spPr>
        <p:txBody>
          <a:bodyPr>
            <a:normAutofit fontScale="70000" lnSpcReduction="20000"/>
          </a:bodyPr>
          <a:lstStyle/>
          <a:p>
            <a:r>
              <a:rPr lang="en-US" sz="5200" dirty="0"/>
              <a:t>HOWGATE CLOSE</a:t>
            </a:r>
          </a:p>
          <a:p>
            <a:r>
              <a:rPr lang="en-US" dirty="0"/>
              <a:t>(9 Earth-Bunded Homes)</a:t>
            </a:r>
          </a:p>
          <a:p>
            <a:r>
              <a:rPr lang="en-US" dirty="0"/>
              <a:t>Bilsthorpe Road</a:t>
            </a:r>
          </a:p>
          <a:p>
            <a:r>
              <a:rPr lang="en-US" dirty="0" err="1"/>
              <a:t>Eakring</a:t>
            </a:r>
            <a:endParaRPr lang="en-US" dirty="0"/>
          </a:p>
          <a:p>
            <a:r>
              <a:rPr lang="en-US" dirty="0"/>
              <a:t>Newark</a:t>
            </a:r>
          </a:p>
          <a:p>
            <a:r>
              <a:rPr lang="en-US" dirty="0"/>
              <a:t>NOTTS</a:t>
            </a:r>
          </a:p>
          <a:p>
            <a:r>
              <a:rPr lang="en-US" dirty="0"/>
              <a:t>NG22 0DG</a:t>
            </a:r>
          </a:p>
        </p:txBody>
      </p:sp>
    </p:spTree>
    <p:extLst>
      <p:ext uri="{BB962C8B-B14F-4D97-AF65-F5344CB8AC3E}">
        <p14:creationId xmlns:p14="http://schemas.microsoft.com/office/powerpoint/2010/main" val="3254315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2E79-2FA1-889C-E46B-48F87563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C8882F-D220-F555-16A7-13981A0B9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88" y="871538"/>
            <a:ext cx="8058150" cy="5305425"/>
          </a:xfrm>
        </p:spPr>
      </p:pic>
    </p:spTree>
    <p:extLst>
      <p:ext uri="{BB962C8B-B14F-4D97-AF65-F5344CB8AC3E}">
        <p14:creationId xmlns:p14="http://schemas.microsoft.com/office/powerpoint/2010/main" val="961405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B0CF-6B4B-B755-18BF-71DCDD226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7A426C-2963-D952-09CD-E4BC7BE83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9013" y="757238"/>
            <a:ext cx="4772025" cy="5419725"/>
          </a:xfrm>
        </p:spPr>
      </p:pic>
    </p:spTree>
    <p:extLst>
      <p:ext uri="{BB962C8B-B14F-4D97-AF65-F5344CB8AC3E}">
        <p14:creationId xmlns:p14="http://schemas.microsoft.com/office/powerpoint/2010/main" val="1904680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F30C-8BEB-5AFF-8E14-96CF0B4A7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E1BD41-FB5B-C9D5-C02C-42C6F14F3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4763" y="742950"/>
            <a:ext cx="4657725" cy="5434013"/>
          </a:xfrm>
        </p:spPr>
      </p:pic>
    </p:spTree>
    <p:extLst>
      <p:ext uri="{BB962C8B-B14F-4D97-AF65-F5344CB8AC3E}">
        <p14:creationId xmlns:p14="http://schemas.microsoft.com/office/powerpoint/2010/main" val="262287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E1993-7186-E686-DF4E-1C0BD294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1A6258-4359-402A-B6F4-31C93B734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163" y="800100"/>
            <a:ext cx="9744075" cy="5376863"/>
          </a:xfrm>
        </p:spPr>
      </p:pic>
    </p:spTree>
    <p:extLst>
      <p:ext uri="{BB962C8B-B14F-4D97-AF65-F5344CB8AC3E}">
        <p14:creationId xmlns:p14="http://schemas.microsoft.com/office/powerpoint/2010/main" val="2341624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E13A-60D5-EBE5-6112-D9F21F4FA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899884-A442-E08A-0073-04E4092E3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138" y="942975"/>
            <a:ext cx="10253662" cy="4791869"/>
          </a:xfrm>
        </p:spPr>
      </p:pic>
    </p:spTree>
    <p:extLst>
      <p:ext uri="{BB962C8B-B14F-4D97-AF65-F5344CB8AC3E}">
        <p14:creationId xmlns:p14="http://schemas.microsoft.com/office/powerpoint/2010/main" val="2363353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F2C1F-EAE9-CF3C-5117-1FF6C2EF1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E1752FD-5E48-D036-F83E-5DD3D9014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004" y="1928812"/>
            <a:ext cx="5383934" cy="4113214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64A4E6-968A-BB8F-4D0B-A3BAFC1AB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74" y="2357438"/>
            <a:ext cx="4467226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31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2A87-9196-F79D-DCC6-48041698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B387F9-367A-96F1-20A6-4B840237B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076" y="785813"/>
            <a:ext cx="8658224" cy="5391150"/>
          </a:xfrm>
        </p:spPr>
      </p:pic>
    </p:spTree>
    <p:extLst>
      <p:ext uri="{BB962C8B-B14F-4D97-AF65-F5344CB8AC3E}">
        <p14:creationId xmlns:p14="http://schemas.microsoft.com/office/powerpoint/2010/main" val="3610814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3D6FC7-15A1-74A4-0D6E-CA61CADB1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3952" y="1690688"/>
            <a:ext cx="2592020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496DBF-2506-CEB6-5689-C625EDA75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288" y="1690687"/>
            <a:ext cx="2757487" cy="435133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613B4FC-BF67-E6A9-CF5B-508A75AFA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12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E1637-8EAA-B0AC-3790-6DD36A83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7D0E33-B6D2-848F-416E-E9089694F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39" y="785813"/>
            <a:ext cx="7172324" cy="5391150"/>
          </a:xfrm>
        </p:spPr>
      </p:pic>
    </p:spTree>
    <p:extLst>
      <p:ext uri="{BB962C8B-B14F-4D97-AF65-F5344CB8AC3E}">
        <p14:creationId xmlns:p14="http://schemas.microsoft.com/office/powerpoint/2010/main" val="3629471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6A497-EEAD-E39B-4E12-281D9EE6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005629-FFF9-9C23-9E73-EC270240B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8863" y="871538"/>
            <a:ext cx="7872411" cy="5305425"/>
          </a:xfrm>
        </p:spPr>
      </p:pic>
    </p:spTree>
    <p:extLst>
      <p:ext uri="{BB962C8B-B14F-4D97-AF65-F5344CB8AC3E}">
        <p14:creationId xmlns:p14="http://schemas.microsoft.com/office/powerpoint/2010/main" val="3450478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EAE3A-363E-2626-98D9-FA3BE858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BA640F-BBC1-618A-8E1E-3DB951154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1958" y="365125"/>
            <a:ext cx="5751095" cy="58118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68EF9C-9311-7AF0-F5A5-EA92B8BE13BA}"/>
              </a:ext>
            </a:extLst>
          </p:cNvPr>
          <p:cNvSpPr txBox="1"/>
          <p:nvPr/>
        </p:nvSpPr>
        <p:spPr>
          <a:xfrm>
            <a:off x="3332747" y="5715000"/>
            <a:ext cx="531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Google Earth Image of </a:t>
            </a:r>
            <a:r>
              <a:rPr lang="en-US" dirty="0" err="1"/>
              <a:t>Eakring</a:t>
            </a:r>
            <a:r>
              <a:rPr lang="en-US" dirty="0"/>
              <a:t>, near Newark, Notts</a:t>
            </a:r>
          </a:p>
        </p:txBody>
      </p:sp>
    </p:spTree>
    <p:extLst>
      <p:ext uri="{BB962C8B-B14F-4D97-AF65-F5344CB8AC3E}">
        <p14:creationId xmlns:p14="http://schemas.microsoft.com/office/powerpoint/2010/main" val="4017382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DB4D-810F-9BAF-15E0-DF72E6DAC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C0AEEB-E288-1533-98D3-BCDD61805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4775" y="585788"/>
            <a:ext cx="4314825" cy="5591175"/>
          </a:xfrm>
        </p:spPr>
      </p:pic>
    </p:spTree>
    <p:extLst>
      <p:ext uri="{BB962C8B-B14F-4D97-AF65-F5344CB8AC3E}">
        <p14:creationId xmlns:p14="http://schemas.microsoft.com/office/powerpoint/2010/main" val="3471315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3E6E-4462-CBE1-6C8C-E42BA3D25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7D95DC-7767-4498-06BA-36B1C7600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25" y="828675"/>
            <a:ext cx="5214937" cy="5348288"/>
          </a:xfrm>
        </p:spPr>
      </p:pic>
    </p:spTree>
    <p:extLst>
      <p:ext uri="{BB962C8B-B14F-4D97-AF65-F5344CB8AC3E}">
        <p14:creationId xmlns:p14="http://schemas.microsoft.com/office/powerpoint/2010/main" val="3763836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3A148-7B77-47C9-C985-DE2FF6C5F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45F458-E033-85DE-15F6-F5A1128F3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12" y="742950"/>
            <a:ext cx="5800725" cy="543401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3418D0-93A8-FA35-EF2A-6BA778BBF0F0}"/>
              </a:ext>
            </a:extLst>
          </p:cNvPr>
          <p:cNvSpPr txBox="1"/>
          <p:nvPr/>
        </p:nvSpPr>
        <p:spPr>
          <a:xfrm>
            <a:off x="3375423" y="5601771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Google Earth Image of </a:t>
            </a:r>
            <a:r>
              <a:rPr lang="en-US" dirty="0" err="1"/>
              <a:t>Eakring</a:t>
            </a:r>
            <a:r>
              <a:rPr lang="en-US" dirty="0"/>
              <a:t>, near Newark, Notts</a:t>
            </a:r>
          </a:p>
        </p:txBody>
      </p:sp>
    </p:spTree>
    <p:extLst>
      <p:ext uri="{BB962C8B-B14F-4D97-AF65-F5344CB8AC3E}">
        <p14:creationId xmlns:p14="http://schemas.microsoft.com/office/powerpoint/2010/main" val="3987995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4180A-0C2A-BEC0-1445-F8CDC0A0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EF70BF-2191-238D-E927-3CDFE391A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8840" y="1825625"/>
            <a:ext cx="7254319" cy="4351338"/>
          </a:xfrm>
        </p:spPr>
      </p:pic>
    </p:spTree>
    <p:extLst>
      <p:ext uri="{BB962C8B-B14F-4D97-AF65-F5344CB8AC3E}">
        <p14:creationId xmlns:p14="http://schemas.microsoft.com/office/powerpoint/2010/main" val="298906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E3442-0683-4991-F17B-8D308DE5A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E6A254-E041-45C5-F5FD-0FE682643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57200"/>
            <a:ext cx="10339137" cy="571976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E1A353-1CBF-7F43-1FCD-DF6CF6FF71C1}"/>
              </a:ext>
            </a:extLst>
          </p:cNvPr>
          <p:cNvSpPr txBox="1"/>
          <p:nvPr/>
        </p:nvSpPr>
        <p:spPr>
          <a:xfrm>
            <a:off x="1143000" y="5414211"/>
            <a:ext cx="966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Google Earth Image of </a:t>
            </a:r>
            <a:r>
              <a:rPr lang="en-US" dirty="0" err="1"/>
              <a:t>Eakring</a:t>
            </a:r>
            <a:r>
              <a:rPr lang="en-US" dirty="0"/>
              <a:t>, near Newark, Notts</a:t>
            </a:r>
          </a:p>
        </p:txBody>
      </p:sp>
    </p:spTree>
    <p:extLst>
      <p:ext uri="{BB962C8B-B14F-4D97-AF65-F5344CB8AC3E}">
        <p14:creationId xmlns:p14="http://schemas.microsoft.com/office/powerpoint/2010/main" val="3037240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7FC0-AFAF-20AB-B6C1-7EE0A5A89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4BFC3E-7841-9590-A479-8387ECBFF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389" y="481263"/>
            <a:ext cx="10515600" cy="5695700"/>
          </a:xfrm>
        </p:spPr>
      </p:pic>
    </p:spTree>
    <p:extLst>
      <p:ext uri="{BB962C8B-B14F-4D97-AF65-F5344CB8AC3E}">
        <p14:creationId xmlns:p14="http://schemas.microsoft.com/office/powerpoint/2010/main" val="115620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F4B44-7B23-A713-9AA4-700F5518C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FD7C04-771B-DF18-7E10-93121EB4A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778" y="529389"/>
            <a:ext cx="9962147" cy="5647574"/>
          </a:xfrm>
        </p:spPr>
      </p:pic>
    </p:spTree>
    <p:extLst>
      <p:ext uri="{BB962C8B-B14F-4D97-AF65-F5344CB8AC3E}">
        <p14:creationId xmlns:p14="http://schemas.microsoft.com/office/powerpoint/2010/main" val="247364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12DF4-8227-2583-D4A4-06EFE238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17889A-3378-4336-1091-26EC2A719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276" y="565484"/>
            <a:ext cx="10132092" cy="5611479"/>
          </a:xfrm>
        </p:spPr>
      </p:pic>
    </p:spTree>
    <p:extLst>
      <p:ext uri="{BB962C8B-B14F-4D97-AF65-F5344CB8AC3E}">
        <p14:creationId xmlns:p14="http://schemas.microsoft.com/office/powerpoint/2010/main" val="165117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258A-4D39-8E22-0BE6-3D5A84322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897FC0-2164-4C5B-4326-658D84794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775" y="557213"/>
            <a:ext cx="8829675" cy="5619750"/>
          </a:xfrm>
        </p:spPr>
      </p:pic>
    </p:spTree>
    <p:extLst>
      <p:ext uri="{BB962C8B-B14F-4D97-AF65-F5344CB8AC3E}">
        <p14:creationId xmlns:p14="http://schemas.microsoft.com/office/powerpoint/2010/main" val="914330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A7409-834A-6795-5A00-229CB310B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C3C28B-AC38-1AFC-51C5-6F8D94BC0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926" y="671513"/>
            <a:ext cx="9001124" cy="5505450"/>
          </a:xfrm>
        </p:spPr>
      </p:pic>
    </p:spTree>
    <p:extLst>
      <p:ext uri="{BB962C8B-B14F-4D97-AF65-F5344CB8AC3E}">
        <p14:creationId xmlns:p14="http://schemas.microsoft.com/office/powerpoint/2010/main" val="1610922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64AC-7EC9-81FA-B0EA-ABCB3854B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6DA6DD-03A7-144A-E2FC-35439EC56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100" y="942975"/>
            <a:ext cx="8315325" cy="5233988"/>
          </a:xfrm>
        </p:spPr>
      </p:pic>
    </p:spTree>
    <p:extLst>
      <p:ext uri="{BB962C8B-B14F-4D97-AF65-F5344CB8AC3E}">
        <p14:creationId xmlns:p14="http://schemas.microsoft.com/office/powerpoint/2010/main" val="2444175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75</Words>
  <Application>Microsoft Office PowerPoint</Application>
  <PresentationFormat>Widescreen</PresentationFormat>
  <Paragraphs>32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A  Dr Chris Parsons Project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 Dr Chris Parsons Project</dc:title>
  <dc:creator>Jerry Harrall</dc:creator>
  <cp:lastModifiedBy>Madden, Amanda</cp:lastModifiedBy>
  <cp:revision>2</cp:revision>
  <dcterms:created xsi:type="dcterms:W3CDTF">2022-11-05T09:51:19Z</dcterms:created>
  <dcterms:modified xsi:type="dcterms:W3CDTF">2022-11-11T07:53:42Z</dcterms:modified>
</cp:coreProperties>
</file>