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96" r:id="rId6"/>
    <p:sldId id="297" r:id="rId7"/>
    <p:sldId id="298" r:id="rId8"/>
    <p:sldId id="299" r:id="rId9"/>
    <p:sldId id="3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B1"/>
    <a:srgbClr val="EB5E55"/>
    <a:srgbClr val="335499"/>
    <a:srgbClr val="E7B546"/>
    <a:srgbClr val="FAFCF9"/>
    <a:srgbClr val="FEF8EC"/>
    <a:srgbClr val="F6FCFC"/>
    <a:srgbClr val="A7D1AD"/>
    <a:srgbClr val="DFBC58"/>
    <a:srgbClr val="EC6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D12E3-893A-439A-B4E0-60CA6FC228D0}" v="1" dt="2023-09-11T13:39:55.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p:normalViewPr>
  <p:slideViewPr>
    <p:cSldViewPr snapToGrid="0">
      <p:cViewPr varScale="1">
        <p:scale>
          <a:sx n="76" d="100"/>
          <a:sy n="76" d="100"/>
        </p:scale>
        <p:origin x="1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Leeming" userId="ed09b974-6f0a-491a-95cc-6892aad71c3a" providerId="ADAL" clId="{B7ED12E3-893A-439A-B4E0-60CA6FC228D0}"/>
    <pc:docChg chg="undo custSel addSld delSld modSld sldOrd">
      <pc:chgData name="Andrew Leeming" userId="ed09b974-6f0a-491a-95cc-6892aad71c3a" providerId="ADAL" clId="{B7ED12E3-893A-439A-B4E0-60CA6FC228D0}" dt="2023-09-18T13:11:09.955" v="1490" actId="47"/>
      <pc:docMkLst>
        <pc:docMk/>
      </pc:docMkLst>
      <pc:sldChg chg="addSp delSp modSp mod">
        <pc:chgData name="Andrew Leeming" userId="ed09b974-6f0a-491a-95cc-6892aad71c3a" providerId="ADAL" clId="{B7ED12E3-893A-439A-B4E0-60CA6FC228D0}" dt="2023-09-18T07:52:23.855" v="1134" actId="478"/>
        <pc:sldMkLst>
          <pc:docMk/>
          <pc:sldMk cId="2591413354" sldId="258"/>
        </pc:sldMkLst>
        <pc:spChg chg="add del mod">
          <ac:chgData name="Andrew Leeming" userId="ed09b974-6f0a-491a-95cc-6892aad71c3a" providerId="ADAL" clId="{B7ED12E3-893A-439A-B4E0-60CA6FC228D0}" dt="2023-09-18T07:52:23.855" v="1134" actId="478"/>
          <ac:spMkLst>
            <pc:docMk/>
            <pc:sldMk cId="2591413354" sldId="258"/>
            <ac:spMk id="3" creationId="{D63967A4-A1E5-4144-AA5F-862E838DB032}"/>
          </ac:spMkLst>
        </pc:spChg>
        <pc:spChg chg="mod">
          <ac:chgData name="Andrew Leeming" userId="ed09b974-6f0a-491a-95cc-6892aad71c3a" providerId="ADAL" clId="{B7ED12E3-893A-439A-B4E0-60CA6FC228D0}" dt="2023-09-11T13:48:02.093" v="618" actId="20577"/>
          <ac:spMkLst>
            <pc:docMk/>
            <pc:sldMk cId="2591413354" sldId="258"/>
            <ac:spMk id="4" creationId="{E5830DC8-8CB0-4304-98AF-96D75BC44614}"/>
          </ac:spMkLst>
        </pc:spChg>
        <pc:spChg chg="del">
          <ac:chgData name="Andrew Leeming" userId="ed09b974-6f0a-491a-95cc-6892aad71c3a" providerId="ADAL" clId="{B7ED12E3-893A-439A-B4E0-60CA6FC228D0}" dt="2023-09-18T07:52:20.559" v="1132" actId="478"/>
          <ac:spMkLst>
            <pc:docMk/>
            <pc:sldMk cId="2591413354" sldId="258"/>
            <ac:spMk id="5" creationId="{9FDA7029-5216-4A9B-A854-D8C00040A3BA}"/>
          </ac:spMkLst>
        </pc:spChg>
      </pc:sldChg>
      <pc:sldChg chg="del">
        <pc:chgData name="Andrew Leeming" userId="ed09b974-6f0a-491a-95cc-6892aad71c3a" providerId="ADAL" clId="{B7ED12E3-893A-439A-B4E0-60CA6FC228D0}" dt="2023-09-11T13:31:29.550" v="42" actId="47"/>
        <pc:sldMkLst>
          <pc:docMk/>
          <pc:sldMk cId="1966455355" sldId="259"/>
        </pc:sldMkLst>
      </pc:sldChg>
      <pc:sldChg chg="del">
        <pc:chgData name="Andrew Leeming" userId="ed09b974-6f0a-491a-95cc-6892aad71c3a" providerId="ADAL" clId="{B7ED12E3-893A-439A-B4E0-60CA6FC228D0}" dt="2023-09-11T13:31:01.856" v="1" actId="47"/>
        <pc:sldMkLst>
          <pc:docMk/>
          <pc:sldMk cId="4080484871" sldId="260"/>
        </pc:sldMkLst>
      </pc:sldChg>
      <pc:sldChg chg="del">
        <pc:chgData name="Andrew Leeming" userId="ed09b974-6f0a-491a-95cc-6892aad71c3a" providerId="ADAL" clId="{B7ED12E3-893A-439A-B4E0-60CA6FC228D0}" dt="2023-09-11T13:31:04.347" v="6" actId="47"/>
        <pc:sldMkLst>
          <pc:docMk/>
          <pc:sldMk cId="4190057912" sldId="264"/>
        </pc:sldMkLst>
      </pc:sldChg>
      <pc:sldChg chg="del">
        <pc:chgData name="Andrew Leeming" userId="ed09b974-6f0a-491a-95cc-6892aad71c3a" providerId="ADAL" clId="{B7ED12E3-893A-439A-B4E0-60CA6FC228D0}" dt="2023-09-11T13:31:06.099" v="8" actId="47"/>
        <pc:sldMkLst>
          <pc:docMk/>
          <pc:sldMk cId="1087792869" sldId="265"/>
        </pc:sldMkLst>
      </pc:sldChg>
      <pc:sldChg chg="del">
        <pc:chgData name="Andrew Leeming" userId="ed09b974-6f0a-491a-95cc-6892aad71c3a" providerId="ADAL" clId="{B7ED12E3-893A-439A-B4E0-60CA6FC228D0}" dt="2023-09-11T13:31:01.387" v="0" actId="47"/>
        <pc:sldMkLst>
          <pc:docMk/>
          <pc:sldMk cId="2027711095" sldId="266"/>
        </pc:sldMkLst>
      </pc:sldChg>
      <pc:sldChg chg="del">
        <pc:chgData name="Andrew Leeming" userId="ed09b974-6f0a-491a-95cc-6892aad71c3a" providerId="ADAL" clId="{B7ED12E3-893A-439A-B4E0-60CA6FC228D0}" dt="2023-09-11T13:31:04.865" v="7" actId="47"/>
        <pc:sldMkLst>
          <pc:docMk/>
          <pc:sldMk cId="2476832346" sldId="267"/>
        </pc:sldMkLst>
      </pc:sldChg>
      <pc:sldChg chg="del">
        <pc:chgData name="Andrew Leeming" userId="ed09b974-6f0a-491a-95cc-6892aad71c3a" providerId="ADAL" clId="{B7ED12E3-893A-439A-B4E0-60CA6FC228D0}" dt="2023-09-11T13:31:07.904" v="11" actId="47"/>
        <pc:sldMkLst>
          <pc:docMk/>
          <pc:sldMk cId="3032047287" sldId="268"/>
        </pc:sldMkLst>
      </pc:sldChg>
      <pc:sldChg chg="del">
        <pc:chgData name="Andrew Leeming" userId="ed09b974-6f0a-491a-95cc-6892aad71c3a" providerId="ADAL" clId="{B7ED12E3-893A-439A-B4E0-60CA6FC228D0}" dt="2023-09-11T13:31:08.744" v="12" actId="47"/>
        <pc:sldMkLst>
          <pc:docMk/>
          <pc:sldMk cId="2851247475" sldId="269"/>
        </pc:sldMkLst>
      </pc:sldChg>
      <pc:sldChg chg="del">
        <pc:chgData name="Andrew Leeming" userId="ed09b974-6f0a-491a-95cc-6892aad71c3a" providerId="ADAL" clId="{B7ED12E3-893A-439A-B4E0-60CA6FC228D0}" dt="2023-09-11T13:31:09.277" v="13" actId="47"/>
        <pc:sldMkLst>
          <pc:docMk/>
          <pc:sldMk cId="532615276" sldId="270"/>
        </pc:sldMkLst>
      </pc:sldChg>
      <pc:sldChg chg="del">
        <pc:chgData name="Andrew Leeming" userId="ed09b974-6f0a-491a-95cc-6892aad71c3a" providerId="ADAL" clId="{B7ED12E3-893A-439A-B4E0-60CA6FC228D0}" dt="2023-09-11T13:31:09.965" v="14" actId="47"/>
        <pc:sldMkLst>
          <pc:docMk/>
          <pc:sldMk cId="87737974" sldId="271"/>
        </pc:sldMkLst>
      </pc:sldChg>
      <pc:sldChg chg="del">
        <pc:chgData name="Andrew Leeming" userId="ed09b974-6f0a-491a-95cc-6892aad71c3a" providerId="ADAL" clId="{B7ED12E3-893A-439A-B4E0-60CA6FC228D0}" dt="2023-09-11T13:31:11.749" v="15" actId="47"/>
        <pc:sldMkLst>
          <pc:docMk/>
          <pc:sldMk cId="3812083860" sldId="272"/>
        </pc:sldMkLst>
      </pc:sldChg>
      <pc:sldChg chg="del">
        <pc:chgData name="Andrew Leeming" userId="ed09b974-6f0a-491a-95cc-6892aad71c3a" providerId="ADAL" clId="{B7ED12E3-893A-439A-B4E0-60CA6FC228D0}" dt="2023-09-11T13:31:13.980" v="16" actId="47"/>
        <pc:sldMkLst>
          <pc:docMk/>
          <pc:sldMk cId="2193936027" sldId="273"/>
        </pc:sldMkLst>
      </pc:sldChg>
      <pc:sldChg chg="del">
        <pc:chgData name="Andrew Leeming" userId="ed09b974-6f0a-491a-95cc-6892aad71c3a" providerId="ADAL" clId="{B7ED12E3-893A-439A-B4E0-60CA6FC228D0}" dt="2023-09-11T13:31:15.518" v="17" actId="47"/>
        <pc:sldMkLst>
          <pc:docMk/>
          <pc:sldMk cId="150317678" sldId="274"/>
        </pc:sldMkLst>
      </pc:sldChg>
      <pc:sldChg chg="delSp modSp add del mod ord">
        <pc:chgData name="Andrew Leeming" userId="ed09b974-6f0a-491a-95cc-6892aad71c3a" providerId="ADAL" clId="{B7ED12E3-893A-439A-B4E0-60CA6FC228D0}" dt="2023-09-18T13:11:09.955" v="1490" actId="47"/>
        <pc:sldMkLst>
          <pc:docMk/>
          <pc:sldMk cId="829470052" sldId="275"/>
        </pc:sldMkLst>
        <pc:spChg chg="mod">
          <ac:chgData name="Andrew Leeming" userId="ed09b974-6f0a-491a-95cc-6892aad71c3a" providerId="ADAL" clId="{B7ED12E3-893A-439A-B4E0-60CA6FC228D0}" dt="2023-09-11T13:47:31.680" v="583" actId="20577"/>
          <ac:spMkLst>
            <pc:docMk/>
            <pc:sldMk cId="829470052" sldId="275"/>
            <ac:spMk id="2" creationId="{00000000-0000-0000-0000-000000000000}"/>
          </ac:spMkLst>
        </pc:spChg>
        <pc:spChg chg="del">
          <ac:chgData name="Andrew Leeming" userId="ed09b974-6f0a-491a-95cc-6892aad71c3a" providerId="ADAL" clId="{B7ED12E3-893A-439A-B4E0-60CA6FC228D0}" dt="2023-09-18T07:51:58.831" v="1131" actId="478"/>
          <ac:spMkLst>
            <pc:docMk/>
            <pc:sldMk cId="829470052" sldId="275"/>
            <ac:spMk id="37" creationId="{31CE7349-24F7-4D26-B638-0CECFD0EE4AA}"/>
          </ac:spMkLst>
        </pc:spChg>
      </pc:sldChg>
      <pc:sldChg chg="del">
        <pc:chgData name="Andrew Leeming" userId="ed09b974-6f0a-491a-95cc-6892aad71c3a" providerId="ADAL" clId="{B7ED12E3-893A-439A-B4E0-60CA6FC228D0}" dt="2023-09-11T13:31:20.185" v="18" actId="47"/>
        <pc:sldMkLst>
          <pc:docMk/>
          <pc:sldMk cId="3021262605" sldId="276"/>
        </pc:sldMkLst>
      </pc:sldChg>
      <pc:sldChg chg="del">
        <pc:chgData name="Andrew Leeming" userId="ed09b974-6f0a-491a-95cc-6892aad71c3a" providerId="ADAL" clId="{B7ED12E3-893A-439A-B4E0-60CA6FC228D0}" dt="2023-09-11T13:31:21.327" v="20" actId="47"/>
        <pc:sldMkLst>
          <pc:docMk/>
          <pc:sldMk cId="3852808091" sldId="277"/>
        </pc:sldMkLst>
      </pc:sldChg>
      <pc:sldChg chg="del">
        <pc:chgData name="Andrew Leeming" userId="ed09b974-6f0a-491a-95cc-6892aad71c3a" providerId="ADAL" clId="{B7ED12E3-893A-439A-B4E0-60CA6FC228D0}" dt="2023-09-11T13:31:20.672" v="19" actId="47"/>
        <pc:sldMkLst>
          <pc:docMk/>
          <pc:sldMk cId="3455323191" sldId="278"/>
        </pc:sldMkLst>
      </pc:sldChg>
      <pc:sldChg chg="del">
        <pc:chgData name="Andrew Leeming" userId="ed09b974-6f0a-491a-95cc-6892aad71c3a" providerId="ADAL" clId="{B7ED12E3-893A-439A-B4E0-60CA6FC228D0}" dt="2023-09-11T13:31:06.728" v="9" actId="47"/>
        <pc:sldMkLst>
          <pc:docMk/>
          <pc:sldMk cId="1958420519" sldId="279"/>
        </pc:sldMkLst>
      </pc:sldChg>
      <pc:sldChg chg="del">
        <pc:chgData name="Andrew Leeming" userId="ed09b974-6f0a-491a-95cc-6892aad71c3a" providerId="ADAL" clId="{B7ED12E3-893A-439A-B4E0-60CA6FC228D0}" dt="2023-09-11T13:31:21.713" v="21" actId="47"/>
        <pc:sldMkLst>
          <pc:docMk/>
          <pc:sldMk cId="1585701323" sldId="281"/>
        </pc:sldMkLst>
      </pc:sldChg>
      <pc:sldChg chg="del">
        <pc:chgData name="Andrew Leeming" userId="ed09b974-6f0a-491a-95cc-6892aad71c3a" providerId="ADAL" clId="{B7ED12E3-893A-439A-B4E0-60CA6FC228D0}" dt="2023-09-11T13:31:22.092" v="22" actId="47"/>
        <pc:sldMkLst>
          <pc:docMk/>
          <pc:sldMk cId="1553063038" sldId="282"/>
        </pc:sldMkLst>
      </pc:sldChg>
      <pc:sldChg chg="del">
        <pc:chgData name="Andrew Leeming" userId="ed09b974-6f0a-491a-95cc-6892aad71c3a" providerId="ADAL" clId="{B7ED12E3-893A-439A-B4E0-60CA6FC228D0}" dt="2023-09-11T13:31:22.446" v="23" actId="47"/>
        <pc:sldMkLst>
          <pc:docMk/>
          <pc:sldMk cId="1990852504" sldId="283"/>
        </pc:sldMkLst>
      </pc:sldChg>
      <pc:sldChg chg="del">
        <pc:chgData name="Andrew Leeming" userId="ed09b974-6f0a-491a-95cc-6892aad71c3a" providerId="ADAL" clId="{B7ED12E3-893A-439A-B4E0-60CA6FC228D0}" dt="2023-09-11T13:31:22.816" v="24" actId="47"/>
        <pc:sldMkLst>
          <pc:docMk/>
          <pc:sldMk cId="2329118672" sldId="284"/>
        </pc:sldMkLst>
      </pc:sldChg>
      <pc:sldChg chg="del">
        <pc:chgData name="Andrew Leeming" userId="ed09b974-6f0a-491a-95cc-6892aad71c3a" providerId="ADAL" clId="{B7ED12E3-893A-439A-B4E0-60CA6FC228D0}" dt="2023-09-11T13:31:23.180" v="25" actId="47"/>
        <pc:sldMkLst>
          <pc:docMk/>
          <pc:sldMk cId="1378627389" sldId="285"/>
        </pc:sldMkLst>
      </pc:sldChg>
      <pc:sldChg chg="del">
        <pc:chgData name="Andrew Leeming" userId="ed09b974-6f0a-491a-95cc-6892aad71c3a" providerId="ADAL" clId="{B7ED12E3-893A-439A-B4E0-60CA6FC228D0}" dt="2023-09-11T13:31:23.550" v="26" actId="47"/>
        <pc:sldMkLst>
          <pc:docMk/>
          <pc:sldMk cId="3718533432" sldId="286"/>
        </pc:sldMkLst>
      </pc:sldChg>
      <pc:sldChg chg="del">
        <pc:chgData name="Andrew Leeming" userId="ed09b974-6f0a-491a-95cc-6892aad71c3a" providerId="ADAL" clId="{B7ED12E3-893A-439A-B4E0-60CA6FC228D0}" dt="2023-09-11T13:31:24.467" v="28" actId="47"/>
        <pc:sldMkLst>
          <pc:docMk/>
          <pc:sldMk cId="1546080627" sldId="288"/>
        </pc:sldMkLst>
      </pc:sldChg>
      <pc:sldChg chg="del">
        <pc:chgData name="Andrew Leeming" userId="ed09b974-6f0a-491a-95cc-6892aad71c3a" providerId="ADAL" clId="{B7ED12E3-893A-439A-B4E0-60CA6FC228D0}" dt="2023-09-11T13:31:25.038" v="29" actId="47"/>
        <pc:sldMkLst>
          <pc:docMk/>
          <pc:sldMk cId="894956697" sldId="289"/>
        </pc:sldMkLst>
      </pc:sldChg>
      <pc:sldChg chg="del">
        <pc:chgData name="Andrew Leeming" userId="ed09b974-6f0a-491a-95cc-6892aad71c3a" providerId="ADAL" clId="{B7ED12E3-893A-439A-B4E0-60CA6FC228D0}" dt="2023-09-11T13:31:25.439" v="30" actId="47"/>
        <pc:sldMkLst>
          <pc:docMk/>
          <pc:sldMk cId="1625628742" sldId="290"/>
        </pc:sldMkLst>
      </pc:sldChg>
      <pc:sldChg chg="del">
        <pc:chgData name="Andrew Leeming" userId="ed09b974-6f0a-491a-95cc-6892aad71c3a" providerId="ADAL" clId="{B7ED12E3-893A-439A-B4E0-60CA6FC228D0}" dt="2023-09-11T13:31:26.409" v="32" actId="47"/>
        <pc:sldMkLst>
          <pc:docMk/>
          <pc:sldMk cId="3277221002" sldId="291"/>
        </pc:sldMkLst>
      </pc:sldChg>
      <pc:sldChg chg="del">
        <pc:chgData name="Andrew Leeming" userId="ed09b974-6f0a-491a-95cc-6892aad71c3a" providerId="ADAL" clId="{B7ED12E3-893A-439A-B4E0-60CA6FC228D0}" dt="2023-09-11T13:31:26.108" v="31" actId="47"/>
        <pc:sldMkLst>
          <pc:docMk/>
          <pc:sldMk cId="2167074903" sldId="292"/>
        </pc:sldMkLst>
      </pc:sldChg>
      <pc:sldChg chg="del">
        <pc:chgData name="Andrew Leeming" userId="ed09b974-6f0a-491a-95cc-6892aad71c3a" providerId="ADAL" clId="{B7ED12E3-893A-439A-B4E0-60CA6FC228D0}" dt="2023-09-11T13:31:26.673" v="33" actId="47"/>
        <pc:sldMkLst>
          <pc:docMk/>
          <pc:sldMk cId="745523486" sldId="294"/>
        </pc:sldMkLst>
      </pc:sldChg>
      <pc:sldChg chg="del">
        <pc:chgData name="Andrew Leeming" userId="ed09b974-6f0a-491a-95cc-6892aad71c3a" providerId="ADAL" clId="{B7ED12E3-893A-439A-B4E0-60CA6FC228D0}" dt="2023-09-11T13:31:26.958" v="34" actId="47"/>
        <pc:sldMkLst>
          <pc:docMk/>
          <pc:sldMk cId="74245507" sldId="295"/>
        </pc:sldMkLst>
      </pc:sldChg>
      <pc:sldChg chg="modSp mod">
        <pc:chgData name="Andrew Leeming" userId="ed09b974-6f0a-491a-95cc-6892aad71c3a" providerId="ADAL" clId="{B7ED12E3-893A-439A-B4E0-60CA6FC228D0}" dt="2023-09-11T13:41:42.815" v="442" actId="20577"/>
        <pc:sldMkLst>
          <pc:docMk/>
          <pc:sldMk cId="1753560724" sldId="296"/>
        </pc:sldMkLst>
        <pc:spChg chg="mod">
          <ac:chgData name="Andrew Leeming" userId="ed09b974-6f0a-491a-95cc-6892aad71c3a" providerId="ADAL" clId="{B7ED12E3-893A-439A-B4E0-60CA6FC228D0}" dt="2023-09-11T13:32:56.760" v="117" actId="20577"/>
          <ac:spMkLst>
            <pc:docMk/>
            <pc:sldMk cId="1753560724" sldId="296"/>
            <ac:spMk id="2" creationId="{00000000-0000-0000-0000-000000000000}"/>
          </ac:spMkLst>
        </pc:spChg>
        <pc:spChg chg="mod">
          <ac:chgData name="Andrew Leeming" userId="ed09b974-6f0a-491a-95cc-6892aad71c3a" providerId="ADAL" clId="{B7ED12E3-893A-439A-B4E0-60CA6FC228D0}" dt="2023-09-11T13:41:42.815" v="442" actId="20577"/>
          <ac:spMkLst>
            <pc:docMk/>
            <pc:sldMk cId="1753560724" sldId="296"/>
            <ac:spMk id="13" creationId="{A7E64FE2-0480-4D9F-ADBD-2B6A21A39B24}"/>
          </ac:spMkLst>
        </pc:spChg>
      </pc:sldChg>
      <pc:sldChg chg="del">
        <pc:chgData name="Andrew Leeming" userId="ed09b974-6f0a-491a-95cc-6892aad71c3a" providerId="ADAL" clId="{B7ED12E3-893A-439A-B4E0-60CA6FC228D0}" dt="2023-09-11T13:31:02.858" v="3" actId="47"/>
        <pc:sldMkLst>
          <pc:docMk/>
          <pc:sldMk cId="3306876276" sldId="297"/>
        </pc:sldMkLst>
      </pc:sldChg>
      <pc:sldChg chg="modSp add mod">
        <pc:chgData name="Andrew Leeming" userId="ed09b974-6f0a-491a-95cc-6892aad71c3a" providerId="ADAL" clId="{B7ED12E3-893A-439A-B4E0-60CA6FC228D0}" dt="2023-09-11T13:41:34.372" v="440" actId="20577"/>
        <pc:sldMkLst>
          <pc:docMk/>
          <pc:sldMk cId="3516133926" sldId="297"/>
        </pc:sldMkLst>
        <pc:spChg chg="mod">
          <ac:chgData name="Andrew Leeming" userId="ed09b974-6f0a-491a-95cc-6892aad71c3a" providerId="ADAL" clId="{B7ED12E3-893A-439A-B4E0-60CA6FC228D0}" dt="2023-09-11T13:41:34.372" v="440" actId="20577"/>
          <ac:spMkLst>
            <pc:docMk/>
            <pc:sldMk cId="3516133926" sldId="297"/>
            <ac:spMk id="13" creationId="{A7E64FE2-0480-4D9F-ADBD-2B6A21A39B24}"/>
          </ac:spMkLst>
        </pc:spChg>
      </pc:sldChg>
      <pc:sldChg chg="del">
        <pc:chgData name="Andrew Leeming" userId="ed09b974-6f0a-491a-95cc-6892aad71c3a" providerId="ADAL" clId="{B7ED12E3-893A-439A-B4E0-60CA6FC228D0}" dt="2023-09-11T13:31:03.328" v="4" actId="47"/>
        <pc:sldMkLst>
          <pc:docMk/>
          <pc:sldMk cId="3477141304" sldId="298"/>
        </pc:sldMkLst>
      </pc:sldChg>
      <pc:sldChg chg="modSp add mod">
        <pc:chgData name="Andrew Leeming" userId="ed09b974-6f0a-491a-95cc-6892aad71c3a" providerId="ADAL" clId="{B7ED12E3-893A-439A-B4E0-60CA6FC228D0}" dt="2023-09-11T13:46:16.967" v="579" actId="6549"/>
        <pc:sldMkLst>
          <pc:docMk/>
          <pc:sldMk cId="4185668521" sldId="298"/>
        </pc:sldMkLst>
        <pc:spChg chg="mod">
          <ac:chgData name="Andrew Leeming" userId="ed09b974-6f0a-491a-95cc-6892aad71c3a" providerId="ADAL" clId="{B7ED12E3-893A-439A-B4E0-60CA6FC228D0}" dt="2023-09-11T13:46:16.967" v="579" actId="6549"/>
          <ac:spMkLst>
            <pc:docMk/>
            <pc:sldMk cId="4185668521" sldId="298"/>
            <ac:spMk id="13" creationId="{A7E64FE2-0480-4D9F-ADBD-2B6A21A39B24}"/>
          </ac:spMkLst>
        </pc:spChg>
      </pc:sldChg>
      <pc:sldChg chg="modSp add mod">
        <pc:chgData name="Andrew Leeming" userId="ed09b974-6f0a-491a-95cc-6892aad71c3a" providerId="ADAL" clId="{B7ED12E3-893A-439A-B4E0-60CA6FC228D0}" dt="2023-09-18T12:20:10.287" v="1487" actId="20577"/>
        <pc:sldMkLst>
          <pc:docMk/>
          <pc:sldMk cId="4182729964" sldId="299"/>
        </pc:sldMkLst>
        <pc:spChg chg="mod">
          <ac:chgData name="Andrew Leeming" userId="ed09b974-6f0a-491a-95cc-6892aad71c3a" providerId="ADAL" clId="{B7ED12E3-893A-439A-B4E0-60CA6FC228D0}" dt="2023-09-18T12:20:10.287" v="1487" actId="20577"/>
          <ac:spMkLst>
            <pc:docMk/>
            <pc:sldMk cId="4182729964" sldId="299"/>
            <ac:spMk id="13" creationId="{A7E64FE2-0480-4D9F-ADBD-2B6A21A39B24}"/>
          </ac:spMkLst>
        </pc:spChg>
      </pc:sldChg>
      <pc:sldChg chg="del">
        <pc:chgData name="Andrew Leeming" userId="ed09b974-6f0a-491a-95cc-6892aad71c3a" providerId="ADAL" clId="{B7ED12E3-893A-439A-B4E0-60CA6FC228D0}" dt="2023-09-11T13:31:02.357" v="2" actId="47"/>
        <pc:sldMkLst>
          <pc:docMk/>
          <pc:sldMk cId="8343723" sldId="300"/>
        </pc:sldMkLst>
      </pc:sldChg>
      <pc:sldChg chg="add del">
        <pc:chgData name="Andrew Leeming" userId="ed09b974-6f0a-491a-95cc-6892aad71c3a" providerId="ADAL" clId="{B7ED12E3-893A-439A-B4E0-60CA6FC228D0}" dt="2023-09-18T11:26:30.901" v="1136" actId="2890"/>
        <pc:sldMkLst>
          <pc:docMk/>
          <pc:sldMk cId="2918826561" sldId="300"/>
        </pc:sldMkLst>
      </pc:sldChg>
      <pc:sldChg chg="modSp add mod ord">
        <pc:chgData name="Andrew Leeming" userId="ed09b974-6f0a-491a-95cc-6892aad71c3a" providerId="ADAL" clId="{B7ED12E3-893A-439A-B4E0-60CA6FC228D0}" dt="2023-09-18T11:29:20.950" v="1442" actId="20577"/>
        <pc:sldMkLst>
          <pc:docMk/>
          <pc:sldMk cId="4266951979" sldId="300"/>
        </pc:sldMkLst>
        <pc:spChg chg="mod">
          <ac:chgData name="Andrew Leeming" userId="ed09b974-6f0a-491a-95cc-6892aad71c3a" providerId="ADAL" clId="{B7ED12E3-893A-439A-B4E0-60CA6FC228D0}" dt="2023-09-18T11:26:55.842" v="1162" actId="20577"/>
          <ac:spMkLst>
            <pc:docMk/>
            <pc:sldMk cId="4266951979" sldId="300"/>
            <ac:spMk id="2" creationId="{00000000-0000-0000-0000-000000000000}"/>
          </ac:spMkLst>
        </pc:spChg>
        <pc:spChg chg="mod">
          <ac:chgData name="Andrew Leeming" userId="ed09b974-6f0a-491a-95cc-6892aad71c3a" providerId="ADAL" clId="{B7ED12E3-893A-439A-B4E0-60CA6FC228D0}" dt="2023-09-18T11:29:20.950" v="1442" actId="20577"/>
          <ac:spMkLst>
            <pc:docMk/>
            <pc:sldMk cId="4266951979" sldId="300"/>
            <ac:spMk id="13" creationId="{A7E64FE2-0480-4D9F-ADBD-2B6A21A39B24}"/>
          </ac:spMkLst>
        </pc:spChg>
      </pc:sldChg>
      <pc:sldChg chg="del">
        <pc:chgData name="Andrew Leeming" userId="ed09b974-6f0a-491a-95cc-6892aad71c3a" providerId="ADAL" clId="{B7ED12E3-893A-439A-B4E0-60CA6FC228D0}" dt="2023-09-11T13:31:28.046" v="37" actId="47"/>
        <pc:sldMkLst>
          <pc:docMk/>
          <pc:sldMk cId="1748882039" sldId="302"/>
        </pc:sldMkLst>
      </pc:sldChg>
      <pc:sldChg chg="del">
        <pc:chgData name="Andrew Leeming" userId="ed09b974-6f0a-491a-95cc-6892aad71c3a" providerId="ADAL" clId="{B7ED12E3-893A-439A-B4E0-60CA6FC228D0}" dt="2023-09-11T13:31:28.617" v="38" actId="47"/>
        <pc:sldMkLst>
          <pc:docMk/>
          <pc:sldMk cId="323166280" sldId="303"/>
        </pc:sldMkLst>
      </pc:sldChg>
      <pc:sldChg chg="del">
        <pc:chgData name="Andrew Leeming" userId="ed09b974-6f0a-491a-95cc-6892aad71c3a" providerId="ADAL" clId="{B7ED12E3-893A-439A-B4E0-60CA6FC228D0}" dt="2023-09-11T13:31:27.390" v="36" actId="47"/>
        <pc:sldMkLst>
          <pc:docMk/>
          <pc:sldMk cId="1985542250" sldId="304"/>
        </pc:sldMkLst>
      </pc:sldChg>
      <pc:sldChg chg="del">
        <pc:chgData name="Andrew Leeming" userId="ed09b974-6f0a-491a-95cc-6892aad71c3a" providerId="ADAL" clId="{B7ED12E3-893A-439A-B4E0-60CA6FC228D0}" dt="2023-09-11T13:31:03.861" v="5" actId="47"/>
        <pc:sldMkLst>
          <pc:docMk/>
          <pc:sldMk cId="3870275748" sldId="305"/>
        </pc:sldMkLst>
      </pc:sldChg>
      <pc:sldChg chg="del">
        <pc:chgData name="Andrew Leeming" userId="ed09b974-6f0a-491a-95cc-6892aad71c3a" providerId="ADAL" clId="{B7ED12E3-893A-439A-B4E0-60CA6FC228D0}" dt="2023-09-11T13:31:07.287" v="10" actId="47"/>
        <pc:sldMkLst>
          <pc:docMk/>
          <pc:sldMk cId="1235129269" sldId="306"/>
        </pc:sldMkLst>
      </pc:sldChg>
      <pc:sldChg chg="del">
        <pc:chgData name="Andrew Leeming" userId="ed09b974-6f0a-491a-95cc-6892aad71c3a" providerId="ADAL" clId="{B7ED12E3-893A-439A-B4E0-60CA6FC228D0}" dt="2023-09-11T13:31:23.966" v="27" actId="47"/>
        <pc:sldMkLst>
          <pc:docMk/>
          <pc:sldMk cId="2214697730" sldId="307"/>
        </pc:sldMkLst>
      </pc:sldChg>
      <pc:sldChg chg="del">
        <pc:chgData name="Andrew Leeming" userId="ed09b974-6f0a-491a-95cc-6892aad71c3a" providerId="ADAL" clId="{B7ED12E3-893A-439A-B4E0-60CA6FC228D0}" dt="2023-09-11T13:31:27.243" v="35" actId="47"/>
        <pc:sldMkLst>
          <pc:docMk/>
          <pc:sldMk cId="2214241369" sldId="308"/>
        </pc:sldMkLst>
      </pc:sldChg>
      <pc:sldChg chg="del">
        <pc:chgData name="Andrew Leeming" userId="ed09b974-6f0a-491a-95cc-6892aad71c3a" providerId="ADAL" clId="{B7ED12E3-893A-439A-B4E0-60CA6FC228D0}" dt="2023-09-11T13:31:28.917" v="39" actId="47"/>
        <pc:sldMkLst>
          <pc:docMk/>
          <pc:sldMk cId="1666057887" sldId="309"/>
        </pc:sldMkLst>
      </pc:sldChg>
      <pc:sldChg chg="del">
        <pc:chgData name="Andrew Leeming" userId="ed09b974-6f0a-491a-95cc-6892aad71c3a" providerId="ADAL" clId="{B7ED12E3-893A-439A-B4E0-60CA6FC228D0}" dt="2023-09-11T13:31:29.134" v="40" actId="47"/>
        <pc:sldMkLst>
          <pc:docMk/>
          <pc:sldMk cId="27272395" sldId="310"/>
        </pc:sldMkLst>
      </pc:sldChg>
      <pc:sldChg chg="del">
        <pc:chgData name="Andrew Leeming" userId="ed09b974-6f0a-491a-95cc-6892aad71c3a" providerId="ADAL" clId="{B7ED12E3-893A-439A-B4E0-60CA6FC228D0}" dt="2023-09-11T13:31:29.334" v="41" actId="47"/>
        <pc:sldMkLst>
          <pc:docMk/>
          <pc:sldMk cId="2701590086" sldId="311"/>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dirty="0"/>
              <a:t>Master title Roboto 44pt</a:t>
            </a:r>
          </a:p>
        </p:txBody>
      </p:sp>
      <p:sp>
        <p:nvSpPr>
          <p:cNvPr id="3" name="Subtitle 2"/>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Master text Roboto 28pt</a:t>
            </a:r>
          </a:p>
        </p:txBody>
      </p:sp>
    </p:spTree>
    <p:extLst>
      <p:ext uri="{BB962C8B-B14F-4D97-AF65-F5344CB8AC3E}">
        <p14:creationId xmlns:p14="http://schemas.microsoft.com/office/powerpoint/2010/main" val="12052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lvl1pPr>
              <a:defRPr/>
            </a:lvl1pPr>
          </a:lstStyle>
          <a:p>
            <a:r>
              <a:rPr lang="en-GB" dirty="0"/>
              <a:t>Master title Roboto 44pt</a:t>
            </a:r>
          </a:p>
        </p:txBody>
      </p:sp>
      <p:sp>
        <p:nvSpPr>
          <p:cNvPr id="3" name="Content Placeholder 2"/>
          <p:cNvSpPr>
            <a:spLocks noGrp="1"/>
          </p:cNvSpPr>
          <p:nvPr>
            <p:ph idx="1" hasCustomPrompt="1"/>
          </p:nvPr>
        </p:nvSpPr>
        <p:spPr>
          <a:xfrm>
            <a:off x="464573" y="2369576"/>
            <a:ext cx="10515600" cy="3807389"/>
          </a:xfrm>
          <a:noFill/>
        </p:spPr>
        <p:txBody>
          <a:bodyPr/>
          <a:lstStyle>
            <a:lvl1pPr marL="0" indent="0">
              <a:buNone/>
              <a:defRPr baseline="0"/>
            </a:lvl1pPr>
            <a:lvl2pPr>
              <a:defRPr/>
            </a:lvl2pPr>
            <a:lvl3pPr>
              <a:defRPr/>
            </a:lvl3pPr>
            <a:lvl4pPr>
              <a:defRPr/>
            </a:lvl4pPr>
            <a:lvl5pPr>
              <a:defRPr/>
            </a:lvl5pPr>
          </a:lstStyle>
          <a:p>
            <a:pPr lvl="0"/>
            <a:r>
              <a:rPr lang="en-GB" dirty="0"/>
              <a:t>Master text Roboto 28pt</a:t>
            </a:r>
          </a:p>
          <a:p>
            <a:pPr lvl="1"/>
            <a:r>
              <a:rPr lang="en-GB" dirty="0"/>
              <a:t>Second level Roboto 24pt</a:t>
            </a:r>
          </a:p>
          <a:p>
            <a:pPr lvl="2"/>
            <a:r>
              <a:rPr lang="en-GB" dirty="0"/>
              <a:t>Third level Roboto 20pt</a:t>
            </a:r>
          </a:p>
          <a:p>
            <a:pPr lvl="3"/>
            <a:r>
              <a:rPr lang="en-GB" dirty="0"/>
              <a:t>Fourth level Roboto 18pt</a:t>
            </a:r>
          </a:p>
          <a:p>
            <a:pPr lvl="4"/>
            <a:r>
              <a:rPr lang="en-GB" dirty="0"/>
              <a:t>Fifth level Roboto 18pt</a:t>
            </a:r>
          </a:p>
        </p:txBody>
      </p:sp>
    </p:spTree>
    <p:extLst>
      <p:ext uri="{BB962C8B-B14F-4D97-AF65-F5344CB8AC3E}">
        <p14:creationId xmlns:p14="http://schemas.microsoft.com/office/powerpoint/2010/main" val="279105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CB8C2-1053-4E7E-85B0-CD976F6D7168}"/>
              </a:ext>
            </a:extLst>
          </p:cNvPr>
          <p:cNvSpPr>
            <a:spLocks noGrp="1"/>
          </p:cNvSpPr>
          <p:nvPr>
            <p:ph type="ctrTitle" hasCustomPrompt="1"/>
          </p:nvPr>
        </p:nvSpPr>
        <p:spPr>
          <a:xfrm>
            <a:off x="460635" y="3065497"/>
            <a:ext cx="9144000" cy="727006"/>
          </a:xfrm>
        </p:spPr>
        <p:txBody>
          <a:bodyPr anchor="b">
            <a:normAutofit/>
          </a:bodyPr>
          <a:lstStyle>
            <a:lvl1pPr algn="l">
              <a:defRPr sz="4400" baseline="0">
                <a:solidFill>
                  <a:schemeClr val="bg1"/>
                </a:solidFill>
              </a:defRPr>
            </a:lvl1pPr>
          </a:lstStyle>
          <a:p>
            <a:r>
              <a:rPr lang="en-GB" dirty="0"/>
              <a:t>Page divider Roboto 44pt</a:t>
            </a:r>
          </a:p>
        </p:txBody>
      </p:sp>
      <p:sp>
        <p:nvSpPr>
          <p:cNvPr id="6" name="Subtitle 2">
            <a:extLst>
              <a:ext uri="{FF2B5EF4-FFF2-40B4-BE49-F238E27FC236}">
                <a16:creationId xmlns:a16="http://schemas.microsoft.com/office/drawing/2014/main" id="{F7C525F7-558B-4192-A2F7-E8241F3EABA2}"/>
              </a:ext>
            </a:extLst>
          </p:cNvPr>
          <p:cNvSpPr>
            <a:spLocks noGrp="1"/>
          </p:cNvSpPr>
          <p:nvPr>
            <p:ph type="subTitle" idx="1" hasCustomPrompt="1"/>
          </p:nvPr>
        </p:nvSpPr>
        <p:spPr>
          <a:xfrm>
            <a:off x="460635" y="3884580"/>
            <a:ext cx="9144000" cy="433249"/>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Sub text Roboto 28pt</a:t>
            </a:r>
          </a:p>
        </p:txBody>
      </p:sp>
    </p:spTree>
    <p:extLst>
      <p:ext uri="{BB962C8B-B14F-4D97-AF65-F5344CB8AC3E}">
        <p14:creationId xmlns:p14="http://schemas.microsoft.com/office/powerpoint/2010/main" val="235172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an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4573" y="1573162"/>
            <a:ext cx="10515600" cy="707462"/>
          </a:xfrm>
        </p:spPr>
        <p:txBody>
          <a:bodyPr/>
          <a:lstStyle>
            <a:lvl1pPr>
              <a:defRPr/>
            </a:lvl1pPr>
          </a:lstStyle>
          <a:p>
            <a:r>
              <a:rPr lang="en-GB" dirty="0"/>
              <a:t>Master title Roboto 44pt</a:t>
            </a:r>
          </a:p>
        </p:txBody>
      </p:sp>
      <p:sp>
        <p:nvSpPr>
          <p:cNvPr id="3" name="Content Placeholder 2"/>
          <p:cNvSpPr>
            <a:spLocks noGrp="1"/>
          </p:cNvSpPr>
          <p:nvPr>
            <p:ph idx="1" hasCustomPrompt="1"/>
          </p:nvPr>
        </p:nvSpPr>
        <p:spPr>
          <a:xfrm>
            <a:off x="464573" y="2369576"/>
            <a:ext cx="10515600" cy="3807389"/>
          </a:xfrm>
          <a:noFill/>
        </p:spPr>
        <p:txBody>
          <a:bodyPr/>
          <a:lstStyle>
            <a:lvl1pPr marL="0" indent="0">
              <a:buNone/>
              <a:defRPr baseline="0"/>
            </a:lvl1pPr>
            <a:lvl2pPr>
              <a:defRPr/>
            </a:lvl2pPr>
            <a:lvl3pPr>
              <a:defRPr/>
            </a:lvl3pPr>
            <a:lvl4pPr>
              <a:defRPr/>
            </a:lvl4pPr>
            <a:lvl5pPr>
              <a:defRPr/>
            </a:lvl5pPr>
          </a:lstStyle>
          <a:p>
            <a:pPr lvl="0"/>
            <a:r>
              <a:rPr lang="en-GB" dirty="0"/>
              <a:t>Master text Roboto 28pt</a:t>
            </a:r>
          </a:p>
          <a:p>
            <a:pPr lvl="1"/>
            <a:r>
              <a:rPr lang="en-GB" dirty="0"/>
              <a:t>Second level Roboto 24pt</a:t>
            </a:r>
          </a:p>
          <a:p>
            <a:pPr lvl="2"/>
            <a:r>
              <a:rPr lang="en-GB" dirty="0"/>
              <a:t>Third level Roboto 20pt</a:t>
            </a:r>
          </a:p>
          <a:p>
            <a:pPr lvl="3"/>
            <a:r>
              <a:rPr lang="en-GB" dirty="0"/>
              <a:t>Fourth level Roboto 18pt</a:t>
            </a:r>
          </a:p>
          <a:p>
            <a:pPr lvl="4"/>
            <a:r>
              <a:rPr lang="en-GB" dirty="0"/>
              <a:t>Fifth level Roboto 18pt</a:t>
            </a:r>
          </a:p>
        </p:txBody>
      </p:sp>
      <p:graphicFrame>
        <p:nvGraphicFramePr>
          <p:cNvPr id="4" name="Table 4">
            <a:extLst>
              <a:ext uri="{FF2B5EF4-FFF2-40B4-BE49-F238E27FC236}">
                <a16:creationId xmlns:a16="http://schemas.microsoft.com/office/drawing/2014/main" id="{6BC8CEC5-3827-46EE-8BEA-4F16E0243C6E}"/>
              </a:ext>
            </a:extLst>
          </p:cNvPr>
          <p:cNvGraphicFramePr>
            <a:graphicFrameLocks noGrp="1"/>
          </p:cNvGraphicFramePr>
          <p:nvPr userDrawn="1">
            <p:extLst>
              <p:ext uri="{D42A27DB-BD31-4B8C-83A1-F6EECF244321}">
                <p14:modId xmlns:p14="http://schemas.microsoft.com/office/powerpoint/2010/main" val="1662708795"/>
              </p:ext>
            </p:extLst>
          </p:nvPr>
        </p:nvGraphicFramePr>
        <p:xfrm>
          <a:off x="464574" y="4728578"/>
          <a:ext cx="7319012" cy="1112520"/>
        </p:xfrm>
        <a:graphic>
          <a:graphicData uri="http://schemas.openxmlformats.org/drawingml/2006/table">
            <a:tbl>
              <a:tblPr firstRow="1" bandRow="1">
                <a:tableStyleId>{69012ECD-51FC-41F1-AA8D-1B2483CD663E}</a:tableStyleId>
              </a:tblPr>
              <a:tblGrid>
                <a:gridCol w="1829753">
                  <a:extLst>
                    <a:ext uri="{9D8B030D-6E8A-4147-A177-3AD203B41FA5}">
                      <a16:colId xmlns:a16="http://schemas.microsoft.com/office/drawing/2014/main" val="215339676"/>
                    </a:ext>
                  </a:extLst>
                </a:gridCol>
                <a:gridCol w="1829753">
                  <a:extLst>
                    <a:ext uri="{9D8B030D-6E8A-4147-A177-3AD203B41FA5}">
                      <a16:colId xmlns:a16="http://schemas.microsoft.com/office/drawing/2014/main" val="2362435220"/>
                    </a:ext>
                  </a:extLst>
                </a:gridCol>
                <a:gridCol w="1829753">
                  <a:extLst>
                    <a:ext uri="{9D8B030D-6E8A-4147-A177-3AD203B41FA5}">
                      <a16:colId xmlns:a16="http://schemas.microsoft.com/office/drawing/2014/main" val="1733039016"/>
                    </a:ext>
                  </a:extLst>
                </a:gridCol>
                <a:gridCol w="1829753">
                  <a:extLst>
                    <a:ext uri="{9D8B030D-6E8A-4147-A177-3AD203B41FA5}">
                      <a16:colId xmlns:a16="http://schemas.microsoft.com/office/drawing/2014/main" val="38064257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rPr>
                        <a:t>Table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49C"/>
                    </a:solidFill>
                  </a:tcPr>
                </a:tc>
                <a:extLst>
                  <a:ext uri="{0D108BD9-81ED-4DB2-BD59-A6C34878D82A}">
                    <a16:rowId xmlns:a16="http://schemas.microsoft.com/office/drawing/2014/main" val="21817329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8894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Roboto" panose="02000000000000000000" pitchFamily="2" charset="0"/>
                          <a:cs typeface="Arial" panose="020B0604020202020204" pitchFamily="34" charset="0"/>
                        </a:rPr>
                        <a:t>Table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4772600"/>
                  </a:ext>
                </a:extLst>
              </a:tr>
            </a:tbl>
          </a:graphicData>
        </a:graphic>
      </p:graphicFrame>
    </p:spTree>
    <p:extLst>
      <p:ext uri="{BB962C8B-B14F-4D97-AF65-F5344CB8AC3E}">
        <p14:creationId xmlns:p14="http://schemas.microsoft.com/office/powerpoint/2010/main" val="3446681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dirty="0"/>
              <a:t>Master title Roboto 44pt</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Master text Roboto 28pt</a:t>
            </a:r>
          </a:p>
          <a:p>
            <a:pPr lvl="1"/>
            <a:r>
              <a:rPr lang="en-GB" dirty="0"/>
              <a:t>Second level Roboto 24pt</a:t>
            </a:r>
          </a:p>
          <a:p>
            <a:pPr lvl="2"/>
            <a:r>
              <a:rPr lang="en-GB" dirty="0"/>
              <a:t>Third level Roboto 20pt</a:t>
            </a:r>
          </a:p>
          <a:p>
            <a:pPr lvl="3"/>
            <a:r>
              <a:rPr lang="en-GB" dirty="0"/>
              <a:t>Fourth level Roboto 18pt</a:t>
            </a:r>
          </a:p>
          <a:p>
            <a:pPr lvl="4"/>
            <a:r>
              <a:rPr lang="en-GB" dirty="0"/>
              <a:t>Fifth level Roboto 18pt</a:t>
            </a:r>
          </a:p>
        </p:txBody>
      </p:sp>
      <p:sp>
        <p:nvSpPr>
          <p:cNvPr id="7" name="MSIPCMContentMarking" descr="{&quot;HashCode&quot;:-1399272816,&quot;Placement&quot;:&quot;Footer&quot;,&quot;Top&quot;:519.343,&quot;Left&quot;:451.105438,&quot;SlideWidth&quot;:960,&quot;SlideHeight&quot;:540}"/>
          <p:cNvSpPr txBox="1"/>
          <p:nvPr userDrawn="1"/>
        </p:nvSpPr>
        <p:spPr>
          <a:xfrm>
            <a:off x="5729039" y="6595656"/>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1157246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b="0" kern="1200">
          <a:solidFill>
            <a:srgbClr val="005489"/>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830DC8-8CB0-4304-98AF-96D75BC44614}"/>
              </a:ext>
            </a:extLst>
          </p:cNvPr>
          <p:cNvSpPr>
            <a:spLocks noGrp="1"/>
          </p:cNvSpPr>
          <p:nvPr>
            <p:ph type="ctrTitle"/>
          </p:nvPr>
        </p:nvSpPr>
        <p:spPr>
          <a:xfrm>
            <a:off x="460635" y="3182943"/>
            <a:ext cx="9144000" cy="727006"/>
          </a:xfrm>
        </p:spPr>
        <p:txBody>
          <a:bodyPr>
            <a:normAutofit fontScale="90000"/>
          </a:bodyPr>
          <a:lstStyle/>
          <a:p>
            <a:r>
              <a:rPr lang="en-GB" dirty="0"/>
              <a:t>York and North Yorkshire </a:t>
            </a:r>
            <a:br>
              <a:rPr lang="en-GB" dirty="0"/>
            </a:br>
            <a:r>
              <a:rPr lang="en-GB" dirty="0"/>
              <a:t>HOUSING and the MCA</a:t>
            </a:r>
          </a:p>
        </p:txBody>
      </p:sp>
    </p:spTree>
    <p:extLst>
      <p:ext uri="{BB962C8B-B14F-4D97-AF65-F5344CB8AC3E}">
        <p14:creationId xmlns:p14="http://schemas.microsoft.com/office/powerpoint/2010/main" val="259141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53" y="190285"/>
            <a:ext cx="10515600" cy="707462"/>
          </a:xfrm>
        </p:spPr>
        <p:txBody>
          <a:bodyPr/>
          <a:lstStyle/>
          <a:p>
            <a:r>
              <a:rPr lang="en-GB" dirty="0"/>
              <a:t>Housing and Land</a:t>
            </a:r>
          </a:p>
        </p:txBody>
      </p:sp>
      <p:sp>
        <p:nvSpPr>
          <p:cNvPr id="13" name="TextBox 12">
            <a:extLst>
              <a:ext uri="{FF2B5EF4-FFF2-40B4-BE49-F238E27FC236}">
                <a16:creationId xmlns:a16="http://schemas.microsoft.com/office/drawing/2014/main" id="{A7E64FE2-0480-4D9F-ADBD-2B6A21A39B24}"/>
              </a:ext>
            </a:extLst>
          </p:cNvPr>
          <p:cNvSpPr txBox="1"/>
          <p:nvPr/>
        </p:nvSpPr>
        <p:spPr>
          <a:xfrm>
            <a:off x="444253" y="812687"/>
            <a:ext cx="7598328" cy="6786473"/>
          </a:xfrm>
          <a:prstGeom prst="rect">
            <a:avLst/>
          </a:prstGeom>
          <a:noFill/>
        </p:spPr>
        <p:txBody>
          <a:bodyPr wrap="square">
            <a:spAutoFit/>
          </a:bodyPr>
          <a:lstStyle/>
          <a:p>
            <a:r>
              <a:rPr lang="en-GB" sz="2000" dirty="0">
                <a:solidFill>
                  <a:srgbClr val="335499"/>
                </a:solidFill>
              </a:rPr>
              <a:t>What does the York and North Yorkshire Devolution Deal say?</a:t>
            </a:r>
          </a:p>
          <a:p>
            <a:endParaRPr lang="en-GB" sz="2000" b="1" dirty="0">
              <a:solidFill>
                <a:srgbClr val="335499"/>
              </a:solidFill>
            </a:endParaRPr>
          </a:p>
          <a:p>
            <a:r>
              <a:rPr lang="en-GB" sz="2000" b="1" dirty="0">
                <a:solidFill>
                  <a:srgbClr val="335499"/>
                </a:solidFill>
              </a:rPr>
              <a:t>POWERS</a:t>
            </a:r>
          </a:p>
          <a:p>
            <a:r>
              <a:rPr lang="en-GB" sz="2000" dirty="0">
                <a:solidFill>
                  <a:srgbClr val="335499"/>
                </a:solidFill>
              </a:rPr>
              <a:t>The York and North Yorkshire Combined Authority will:</a:t>
            </a:r>
          </a:p>
          <a:p>
            <a:endParaRPr lang="en-GB" sz="2000" dirty="0">
              <a:solidFill>
                <a:srgbClr val="335499"/>
              </a:solidFill>
            </a:endParaRPr>
          </a:p>
          <a:p>
            <a:pPr marL="800100" lvl="1" indent="-342900">
              <a:buFont typeface="Arial" panose="020B0604020202020204" pitchFamily="34" charset="0"/>
              <a:buChar char="•"/>
            </a:pPr>
            <a:r>
              <a:rPr lang="en-GB" sz="2000" dirty="0">
                <a:solidFill>
                  <a:srgbClr val="335499"/>
                </a:solidFill>
              </a:rPr>
              <a:t>Have broad powers to acquire and dispose of land to build houses, commercial space and infrastructure, for growth and regeneration;</a:t>
            </a:r>
          </a:p>
          <a:p>
            <a:pPr marL="800100" lvl="1" indent="-342900">
              <a:buFont typeface="Arial" panose="020B0604020202020204" pitchFamily="34" charset="0"/>
              <a:buChar char="•"/>
            </a:pPr>
            <a:endParaRPr lang="en-GB" sz="2000" dirty="0">
              <a:solidFill>
                <a:srgbClr val="335499"/>
              </a:solidFill>
            </a:endParaRPr>
          </a:p>
          <a:p>
            <a:pPr marL="800100" lvl="1" indent="-342900">
              <a:buFont typeface="Arial" panose="020B0604020202020204" pitchFamily="34" charset="0"/>
              <a:buChar char="•"/>
            </a:pPr>
            <a:r>
              <a:rPr lang="en-GB" sz="2000" dirty="0">
                <a:solidFill>
                  <a:srgbClr val="335499"/>
                </a:solidFill>
              </a:rPr>
              <a:t>Be able to invest to deliver housing for the area;</a:t>
            </a:r>
          </a:p>
          <a:p>
            <a:pPr marL="800100" lvl="1" indent="-342900">
              <a:buFont typeface="Arial" panose="020B0604020202020204" pitchFamily="34" charset="0"/>
              <a:buChar char="•"/>
            </a:pPr>
            <a:endParaRPr lang="en-GB" sz="2000" dirty="0">
              <a:solidFill>
                <a:srgbClr val="335499"/>
              </a:solidFill>
            </a:endParaRPr>
          </a:p>
          <a:p>
            <a:pPr marL="800100" lvl="1" indent="-342900">
              <a:buFont typeface="Arial" panose="020B0604020202020204" pitchFamily="34" charset="0"/>
              <a:buChar char="•"/>
            </a:pPr>
            <a:r>
              <a:rPr lang="en-GB" sz="2000" dirty="0">
                <a:solidFill>
                  <a:srgbClr val="335499"/>
                </a:solidFill>
              </a:rPr>
              <a:t>Have land assembly and compulsory purchase powers;</a:t>
            </a:r>
          </a:p>
          <a:p>
            <a:pPr marL="800100" lvl="1" indent="-342900">
              <a:buFont typeface="Arial" panose="020B0604020202020204" pitchFamily="34" charset="0"/>
              <a:buChar char="•"/>
            </a:pPr>
            <a:endParaRPr lang="en-GB" sz="2000" dirty="0">
              <a:solidFill>
                <a:srgbClr val="335499"/>
              </a:solidFill>
            </a:endParaRPr>
          </a:p>
          <a:p>
            <a:pPr marL="800100" lvl="1" indent="-342900">
              <a:buFont typeface="Arial" panose="020B0604020202020204" pitchFamily="34" charset="0"/>
              <a:buChar char="•"/>
            </a:pPr>
            <a:r>
              <a:rPr lang="en-GB" sz="2000" dirty="0">
                <a:solidFill>
                  <a:srgbClr val="335499"/>
                </a:solidFill>
              </a:rPr>
              <a:t>Have the power to designate a Mayoral Development Area and to create Mayoral Development Corporations, which will support delivery on strategic sites in York and North Yorkshire. </a:t>
            </a:r>
          </a:p>
          <a:p>
            <a:pPr lvl="1"/>
            <a:endParaRPr lang="en-GB" sz="2000" dirty="0">
              <a:solidFill>
                <a:srgbClr val="335499"/>
              </a:solidFill>
            </a:endParaRPr>
          </a:p>
          <a:p>
            <a:endParaRPr lang="en-GB" sz="2800" dirty="0">
              <a:solidFill>
                <a:srgbClr val="335499"/>
              </a:solidFill>
            </a:endParaRPr>
          </a:p>
          <a:p>
            <a:r>
              <a:rPr lang="en-GB" sz="2800" dirty="0">
                <a:solidFill>
                  <a:srgbClr val="335499"/>
                </a:solidFill>
              </a:rPr>
              <a:t>  </a:t>
            </a:r>
          </a:p>
          <a:p>
            <a:endParaRPr lang="en-GB" sz="2800" dirty="0">
              <a:solidFill>
                <a:srgbClr val="335499"/>
              </a:solidFill>
            </a:endParaRPr>
          </a:p>
          <a:p>
            <a:r>
              <a:rPr lang="en-GB" sz="1100" dirty="0">
                <a:solidFill>
                  <a:srgbClr val="335499"/>
                </a:solidFill>
              </a:rPr>
              <a:t> </a:t>
            </a:r>
          </a:p>
        </p:txBody>
      </p:sp>
    </p:spTree>
    <p:extLst>
      <p:ext uri="{BB962C8B-B14F-4D97-AF65-F5344CB8AC3E}">
        <p14:creationId xmlns:p14="http://schemas.microsoft.com/office/powerpoint/2010/main" val="175356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53" y="190285"/>
            <a:ext cx="10515600" cy="707462"/>
          </a:xfrm>
        </p:spPr>
        <p:txBody>
          <a:bodyPr/>
          <a:lstStyle/>
          <a:p>
            <a:r>
              <a:rPr lang="en-GB" dirty="0"/>
              <a:t>Housing and Land</a:t>
            </a:r>
          </a:p>
        </p:txBody>
      </p:sp>
      <p:sp>
        <p:nvSpPr>
          <p:cNvPr id="13" name="TextBox 12">
            <a:extLst>
              <a:ext uri="{FF2B5EF4-FFF2-40B4-BE49-F238E27FC236}">
                <a16:creationId xmlns:a16="http://schemas.microsoft.com/office/drawing/2014/main" id="{A7E64FE2-0480-4D9F-ADBD-2B6A21A39B24}"/>
              </a:ext>
            </a:extLst>
          </p:cNvPr>
          <p:cNvSpPr txBox="1"/>
          <p:nvPr/>
        </p:nvSpPr>
        <p:spPr>
          <a:xfrm>
            <a:off x="444253" y="812687"/>
            <a:ext cx="7598328" cy="6478697"/>
          </a:xfrm>
          <a:prstGeom prst="rect">
            <a:avLst/>
          </a:prstGeom>
          <a:noFill/>
        </p:spPr>
        <p:txBody>
          <a:bodyPr wrap="square">
            <a:spAutoFit/>
          </a:bodyPr>
          <a:lstStyle/>
          <a:p>
            <a:r>
              <a:rPr lang="en-GB" sz="2000" dirty="0">
                <a:solidFill>
                  <a:srgbClr val="335499"/>
                </a:solidFill>
              </a:rPr>
              <a:t>What does the York and North Yorkshire Devolution Deal say?</a:t>
            </a:r>
          </a:p>
          <a:p>
            <a:endParaRPr lang="en-GB" sz="2000" dirty="0">
              <a:solidFill>
                <a:srgbClr val="335499"/>
              </a:solidFill>
            </a:endParaRPr>
          </a:p>
          <a:p>
            <a:r>
              <a:rPr lang="en-GB" sz="2000" b="1" dirty="0">
                <a:solidFill>
                  <a:srgbClr val="335499"/>
                </a:solidFill>
              </a:rPr>
              <a:t>FUNDING</a:t>
            </a:r>
          </a:p>
          <a:p>
            <a:r>
              <a:rPr lang="en-GB" sz="2000" dirty="0">
                <a:solidFill>
                  <a:srgbClr val="335499"/>
                </a:solidFill>
              </a:rPr>
              <a:t>The York and North Yorkshire Combined Authority will be awarded:</a:t>
            </a:r>
          </a:p>
          <a:p>
            <a:pPr marL="800100" lvl="1" indent="-342900">
              <a:buFont typeface="Arial" panose="020B0604020202020204" pitchFamily="34" charset="0"/>
              <a:buChar char="•"/>
            </a:pPr>
            <a:endParaRPr lang="en-GB" sz="2000" b="1" dirty="0">
              <a:solidFill>
                <a:srgbClr val="335499"/>
              </a:solidFill>
            </a:endParaRPr>
          </a:p>
          <a:p>
            <a:pPr marL="800100" lvl="1" indent="-342900">
              <a:buFont typeface="Arial" panose="020B0604020202020204" pitchFamily="34" charset="0"/>
              <a:buChar char="•"/>
            </a:pPr>
            <a:r>
              <a:rPr lang="en-GB" sz="2000" b="1" dirty="0">
                <a:solidFill>
                  <a:srgbClr val="335499"/>
                </a:solidFill>
              </a:rPr>
              <a:t>£12.7 million of devolved capital funding </a:t>
            </a:r>
            <a:r>
              <a:rPr lang="en-GB" sz="2000" dirty="0">
                <a:solidFill>
                  <a:srgbClr val="335499"/>
                </a:solidFill>
              </a:rPr>
              <a:t>across 2023/24 and 2024/25 to support the building of new homes on brownfield land;</a:t>
            </a:r>
          </a:p>
          <a:p>
            <a:pPr marL="800100" lvl="1" indent="-342900">
              <a:buFont typeface="Arial" panose="020B0604020202020204" pitchFamily="34" charset="0"/>
              <a:buChar char="•"/>
            </a:pPr>
            <a:endParaRPr lang="en-GB" sz="2000" dirty="0">
              <a:solidFill>
                <a:srgbClr val="335499"/>
              </a:solidFill>
            </a:endParaRPr>
          </a:p>
          <a:p>
            <a:pPr marL="800100" lvl="1" indent="-342900">
              <a:buFont typeface="Arial" panose="020B0604020202020204" pitchFamily="34" charset="0"/>
              <a:buChar char="•"/>
            </a:pPr>
            <a:r>
              <a:rPr lang="en-GB" sz="2000" b="1" dirty="0">
                <a:solidFill>
                  <a:srgbClr val="335499"/>
                </a:solidFill>
              </a:rPr>
              <a:t>£347,000 in capacity funding across 2023/2024 and 2024/2025 </a:t>
            </a:r>
            <a:r>
              <a:rPr lang="en-GB" sz="2000" dirty="0">
                <a:solidFill>
                  <a:srgbClr val="335499"/>
                </a:solidFill>
              </a:rPr>
              <a:t>to support the York and North Yorkshire Combined Authority to identify and bring forward a pipeline of housing projects;</a:t>
            </a:r>
          </a:p>
          <a:p>
            <a:pPr marL="800100" lvl="1" indent="-342900">
              <a:buFont typeface="Arial" panose="020B0604020202020204" pitchFamily="34" charset="0"/>
              <a:buChar char="•"/>
            </a:pPr>
            <a:endParaRPr lang="en-GB" sz="2000" dirty="0">
              <a:solidFill>
                <a:srgbClr val="335499"/>
              </a:solidFill>
            </a:endParaRPr>
          </a:p>
          <a:p>
            <a:pPr marL="800100" lvl="1" indent="-342900">
              <a:buFont typeface="Arial" panose="020B0604020202020204" pitchFamily="34" charset="0"/>
              <a:buChar char="•"/>
            </a:pPr>
            <a:r>
              <a:rPr lang="en-GB" sz="2000" dirty="0">
                <a:solidFill>
                  <a:srgbClr val="335499"/>
                </a:solidFill>
              </a:rPr>
              <a:t>A one-off investment in York and North Yorkshire of up to </a:t>
            </a:r>
            <a:r>
              <a:rPr lang="en-GB" sz="2000" b="1" dirty="0">
                <a:solidFill>
                  <a:srgbClr val="335499"/>
                </a:solidFill>
              </a:rPr>
              <a:t>£2.65 million </a:t>
            </a:r>
            <a:r>
              <a:rPr lang="en-GB" sz="2000" dirty="0">
                <a:solidFill>
                  <a:srgbClr val="335499"/>
                </a:solidFill>
              </a:rPr>
              <a:t>specifically to pilot new energy efficiency or shared ownership schemes.</a:t>
            </a:r>
            <a:endParaRPr lang="en-GB" sz="2800" dirty="0">
              <a:solidFill>
                <a:srgbClr val="335499"/>
              </a:solidFill>
            </a:endParaRPr>
          </a:p>
          <a:p>
            <a:endParaRPr lang="en-GB" sz="2800" dirty="0">
              <a:solidFill>
                <a:srgbClr val="335499"/>
              </a:solidFill>
            </a:endParaRPr>
          </a:p>
          <a:p>
            <a:r>
              <a:rPr lang="en-GB" sz="2800" dirty="0">
                <a:solidFill>
                  <a:srgbClr val="335499"/>
                </a:solidFill>
              </a:rPr>
              <a:t>  </a:t>
            </a:r>
          </a:p>
          <a:p>
            <a:endParaRPr lang="en-GB" sz="2800" dirty="0">
              <a:solidFill>
                <a:srgbClr val="335499"/>
              </a:solidFill>
            </a:endParaRPr>
          </a:p>
          <a:p>
            <a:r>
              <a:rPr lang="en-GB" sz="1100" dirty="0">
                <a:solidFill>
                  <a:srgbClr val="335499"/>
                </a:solidFill>
              </a:rPr>
              <a:t> </a:t>
            </a:r>
          </a:p>
        </p:txBody>
      </p:sp>
    </p:spTree>
    <p:extLst>
      <p:ext uri="{BB962C8B-B14F-4D97-AF65-F5344CB8AC3E}">
        <p14:creationId xmlns:p14="http://schemas.microsoft.com/office/powerpoint/2010/main" val="351613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53" y="190285"/>
            <a:ext cx="10515600" cy="707462"/>
          </a:xfrm>
        </p:spPr>
        <p:txBody>
          <a:bodyPr/>
          <a:lstStyle/>
          <a:p>
            <a:r>
              <a:rPr lang="en-GB" dirty="0"/>
              <a:t>Housing and Land</a:t>
            </a:r>
          </a:p>
        </p:txBody>
      </p:sp>
      <p:sp>
        <p:nvSpPr>
          <p:cNvPr id="13" name="TextBox 12">
            <a:extLst>
              <a:ext uri="{FF2B5EF4-FFF2-40B4-BE49-F238E27FC236}">
                <a16:creationId xmlns:a16="http://schemas.microsoft.com/office/drawing/2014/main" id="{A7E64FE2-0480-4D9F-ADBD-2B6A21A39B24}"/>
              </a:ext>
            </a:extLst>
          </p:cNvPr>
          <p:cNvSpPr txBox="1"/>
          <p:nvPr/>
        </p:nvSpPr>
        <p:spPr>
          <a:xfrm>
            <a:off x="444253" y="812687"/>
            <a:ext cx="7598328" cy="6663363"/>
          </a:xfrm>
          <a:prstGeom prst="rect">
            <a:avLst/>
          </a:prstGeom>
          <a:noFill/>
        </p:spPr>
        <p:txBody>
          <a:bodyPr wrap="square">
            <a:spAutoFit/>
          </a:bodyPr>
          <a:lstStyle/>
          <a:p>
            <a:r>
              <a:rPr lang="en-GB" sz="2000" dirty="0">
                <a:solidFill>
                  <a:srgbClr val="335499"/>
                </a:solidFill>
              </a:rPr>
              <a:t>What does the York and North Yorkshire Devolution Deal say?</a:t>
            </a:r>
          </a:p>
          <a:p>
            <a:endParaRPr lang="en-GB" sz="2000" dirty="0">
              <a:solidFill>
                <a:srgbClr val="335499"/>
              </a:solidFill>
            </a:endParaRPr>
          </a:p>
          <a:p>
            <a:r>
              <a:rPr lang="en-GB" sz="2000" b="1" dirty="0">
                <a:solidFill>
                  <a:srgbClr val="335499"/>
                </a:solidFill>
              </a:rPr>
              <a:t>WORKING WITH HOMES ENGLAND</a:t>
            </a:r>
          </a:p>
          <a:p>
            <a:r>
              <a:rPr lang="en-GB" sz="2000" dirty="0">
                <a:solidFill>
                  <a:srgbClr val="335499"/>
                </a:solidFill>
              </a:rPr>
              <a:t>York and North Yorkshire and Homes England are committed, with the support of DLUHC, to working collaboratively to unlock the barriers to:</a:t>
            </a:r>
          </a:p>
          <a:p>
            <a:pPr marL="342900" indent="-342900">
              <a:buFont typeface="Arial" panose="020B0604020202020204" pitchFamily="34" charset="0"/>
              <a:buChar char="•"/>
            </a:pPr>
            <a:r>
              <a:rPr lang="en-GB" sz="2000" dirty="0">
                <a:solidFill>
                  <a:srgbClr val="335499"/>
                </a:solidFill>
              </a:rPr>
              <a:t>Rural affordable housing delivery, </a:t>
            </a:r>
          </a:p>
          <a:p>
            <a:pPr marL="342900" indent="-342900">
              <a:buFont typeface="Arial" panose="020B0604020202020204" pitchFamily="34" charset="0"/>
              <a:buChar char="•"/>
            </a:pPr>
            <a:r>
              <a:rPr lang="en-GB" sz="2000" dirty="0">
                <a:solidFill>
                  <a:srgbClr val="335499"/>
                </a:solidFill>
              </a:rPr>
              <a:t>The regeneration of market towns and wider housing growth through the development of a pipeline for the region. </a:t>
            </a:r>
          </a:p>
          <a:p>
            <a:endParaRPr lang="en-GB" sz="2000" dirty="0">
              <a:solidFill>
                <a:srgbClr val="335499"/>
              </a:solidFill>
            </a:endParaRPr>
          </a:p>
          <a:p>
            <a:r>
              <a:rPr lang="en-GB" sz="2000" dirty="0">
                <a:solidFill>
                  <a:srgbClr val="335499"/>
                </a:solidFill>
              </a:rPr>
              <a:t>This will be underpinned by a clear Action Plan</a:t>
            </a:r>
          </a:p>
          <a:p>
            <a:endParaRPr lang="en-GB" sz="2000" dirty="0">
              <a:solidFill>
                <a:srgbClr val="335499"/>
              </a:solidFill>
            </a:endParaRPr>
          </a:p>
          <a:p>
            <a:r>
              <a:rPr lang="en-GB" sz="2000" dirty="0">
                <a:solidFill>
                  <a:srgbClr val="335499"/>
                </a:solidFill>
              </a:rPr>
              <a:t>Homes England and DLUHC will explore:</a:t>
            </a:r>
          </a:p>
          <a:p>
            <a:pPr marL="342900" indent="-342900">
              <a:buFont typeface="Arial" panose="020B0604020202020204" pitchFamily="34" charset="0"/>
              <a:buChar char="•"/>
            </a:pPr>
            <a:r>
              <a:rPr lang="en-GB" sz="2000" dirty="0">
                <a:solidFill>
                  <a:srgbClr val="335499"/>
                </a:solidFill>
              </a:rPr>
              <a:t>the potential for investing in the delivery of this pipeline</a:t>
            </a:r>
          </a:p>
          <a:p>
            <a:pPr marL="342900" indent="-342900">
              <a:buFont typeface="Arial" panose="020B0604020202020204" pitchFamily="34" charset="0"/>
              <a:buChar char="•"/>
            </a:pPr>
            <a:r>
              <a:rPr lang="en-GB" sz="2000" dirty="0">
                <a:solidFill>
                  <a:srgbClr val="335499"/>
                </a:solidFill>
              </a:rPr>
              <a:t>With the combined authority how wider measures – including viability assessments and the planning system – could better support York and North Yorkshire’s plans to increase much needed rural affordable housing supply, and in partnership test how the developing Homes England rural strategy could assist in this.</a:t>
            </a:r>
            <a:endParaRPr lang="en-GB" sz="2800" dirty="0">
              <a:solidFill>
                <a:srgbClr val="335499"/>
              </a:solidFill>
            </a:endParaRPr>
          </a:p>
          <a:p>
            <a:r>
              <a:rPr lang="en-GB" sz="2800" dirty="0">
                <a:solidFill>
                  <a:srgbClr val="335499"/>
                </a:solidFill>
              </a:rPr>
              <a:t>  </a:t>
            </a:r>
          </a:p>
          <a:p>
            <a:endParaRPr lang="en-GB" sz="2800" dirty="0">
              <a:solidFill>
                <a:srgbClr val="335499"/>
              </a:solidFill>
            </a:endParaRPr>
          </a:p>
          <a:p>
            <a:r>
              <a:rPr lang="en-GB" sz="1100" dirty="0">
                <a:solidFill>
                  <a:srgbClr val="335499"/>
                </a:solidFill>
              </a:rPr>
              <a:t> </a:t>
            </a:r>
          </a:p>
        </p:txBody>
      </p:sp>
    </p:spTree>
    <p:extLst>
      <p:ext uri="{BB962C8B-B14F-4D97-AF65-F5344CB8AC3E}">
        <p14:creationId xmlns:p14="http://schemas.microsoft.com/office/powerpoint/2010/main" val="418566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53" y="190285"/>
            <a:ext cx="10515600" cy="707462"/>
          </a:xfrm>
        </p:spPr>
        <p:txBody>
          <a:bodyPr/>
          <a:lstStyle/>
          <a:p>
            <a:r>
              <a:rPr lang="en-GB" dirty="0"/>
              <a:t>Housing and Land</a:t>
            </a:r>
          </a:p>
        </p:txBody>
      </p:sp>
      <p:sp>
        <p:nvSpPr>
          <p:cNvPr id="13" name="TextBox 12">
            <a:extLst>
              <a:ext uri="{FF2B5EF4-FFF2-40B4-BE49-F238E27FC236}">
                <a16:creationId xmlns:a16="http://schemas.microsoft.com/office/drawing/2014/main" id="{A7E64FE2-0480-4D9F-ADBD-2B6A21A39B24}"/>
              </a:ext>
            </a:extLst>
          </p:cNvPr>
          <p:cNvSpPr txBox="1"/>
          <p:nvPr/>
        </p:nvSpPr>
        <p:spPr>
          <a:xfrm>
            <a:off x="444253" y="812687"/>
            <a:ext cx="7598328" cy="5247590"/>
          </a:xfrm>
          <a:prstGeom prst="rect">
            <a:avLst/>
          </a:prstGeom>
          <a:noFill/>
        </p:spPr>
        <p:txBody>
          <a:bodyPr wrap="square">
            <a:spAutoFit/>
          </a:bodyPr>
          <a:lstStyle/>
          <a:p>
            <a:r>
              <a:rPr lang="en-GB" sz="2000" b="1" dirty="0">
                <a:solidFill>
                  <a:srgbClr val="335499"/>
                </a:solidFill>
              </a:rPr>
              <a:t>What we need to do?</a:t>
            </a:r>
          </a:p>
          <a:p>
            <a:endParaRPr lang="en-GB" sz="2000" b="1" dirty="0">
              <a:solidFill>
                <a:srgbClr val="335499"/>
              </a:solidFill>
            </a:endParaRPr>
          </a:p>
          <a:p>
            <a:endParaRPr lang="en-GB" sz="2000" b="1" dirty="0">
              <a:solidFill>
                <a:srgbClr val="335499"/>
              </a:solidFill>
            </a:endParaRPr>
          </a:p>
          <a:p>
            <a:pPr marL="342900" indent="-342900">
              <a:buFont typeface="Arial" panose="020B0604020202020204" pitchFamily="34" charset="0"/>
              <a:buChar char="•"/>
            </a:pPr>
            <a:r>
              <a:rPr lang="en-GB" sz="2000" dirty="0">
                <a:solidFill>
                  <a:srgbClr val="335499"/>
                </a:solidFill>
              </a:rPr>
              <a:t>Deliver the Brownfield Housing Fund successfully;</a:t>
            </a:r>
          </a:p>
          <a:p>
            <a:pPr marL="342900" indent="-342900">
              <a:buFont typeface="Arial" panose="020B0604020202020204" pitchFamily="34" charset="0"/>
              <a:buChar char="•"/>
            </a:pPr>
            <a:r>
              <a:rPr lang="en-GB" sz="2000" dirty="0">
                <a:solidFill>
                  <a:srgbClr val="335499"/>
                </a:solidFill>
              </a:rPr>
              <a:t>Prepare a housing strategy and prospectus for York and North Yorkshire identifying:</a:t>
            </a:r>
          </a:p>
          <a:p>
            <a:pPr marL="800100" lvl="1" indent="-342900">
              <a:buFont typeface="Arial" panose="020B0604020202020204" pitchFamily="34" charset="0"/>
              <a:buChar char="•"/>
            </a:pPr>
            <a:r>
              <a:rPr lang="en-GB" sz="2000" dirty="0">
                <a:solidFill>
                  <a:srgbClr val="335499"/>
                </a:solidFill>
              </a:rPr>
              <a:t>Strategic site opportunities</a:t>
            </a:r>
          </a:p>
          <a:p>
            <a:pPr marL="800100" lvl="1" indent="-342900">
              <a:buFont typeface="Arial" panose="020B0604020202020204" pitchFamily="34" charset="0"/>
              <a:buChar char="•"/>
            </a:pPr>
            <a:r>
              <a:rPr lang="en-GB" sz="2000" dirty="0">
                <a:solidFill>
                  <a:srgbClr val="335499"/>
                </a:solidFill>
              </a:rPr>
              <a:t>Affordable Rural housing supply</a:t>
            </a:r>
          </a:p>
          <a:p>
            <a:pPr marL="800100" lvl="1" indent="-342900">
              <a:buFont typeface="Arial" panose="020B0604020202020204" pitchFamily="34" charset="0"/>
              <a:buChar char="•"/>
            </a:pPr>
            <a:r>
              <a:rPr lang="en-GB" sz="2000" dirty="0">
                <a:solidFill>
                  <a:srgbClr val="335499"/>
                </a:solidFill>
              </a:rPr>
              <a:t>Low carbon housing solutions</a:t>
            </a:r>
          </a:p>
          <a:p>
            <a:pPr marL="342900" indent="-342900">
              <a:buFont typeface="Arial" panose="020B0604020202020204" pitchFamily="34" charset="0"/>
              <a:buChar char="•"/>
            </a:pPr>
            <a:r>
              <a:rPr lang="en-GB" sz="2000" dirty="0">
                <a:solidFill>
                  <a:srgbClr val="335499"/>
                </a:solidFill>
              </a:rPr>
              <a:t>Formulate future asks for CSR and Deal 2</a:t>
            </a:r>
          </a:p>
          <a:p>
            <a:pPr marL="342900" indent="-342900">
              <a:buFont typeface="Arial" panose="020B0604020202020204" pitchFamily="34" charset="0"/>
              <a:buChar char="•"/>
            </a:pPr>
            <a:r>
              <a:rPr lang="en-GB" sz="2000" dirty="0">
                <a:solidFill>
                  <a:srgbClr val="335499"/>
                </a:solidFill>
              </a:rPr>
              <a:t>Provide resource and capacity with Homes England to develop the strategic opportunities</a:t>
            </a:r>
          </a:p>
          <a:p>
            <a:pPr marL="342900" indent="-342900">
              <a:buFont typeface="Arial" panose="020B0604020202020204" pitchFamily="34" charset="0"/>
              <a:buChar char="•"/>
            </a:pPr>
            <a:r>
              <a:rPr lang="en-GB" sz="2000" dirty="0">
                <a:solidFill>
                  <a:srgbClr val="335499"/>
                </a:solidFill>
              </a:rPr>
              <a:t>How Housing will fit into the MCA Governance</a:t>
            </a:r>
            <a:endParaRPr lang="en-GB" sz="2800" dirty="0">
              <a:solidFill>
                <a:srgbClr val="335499"/>
              </a:solidFill>
            </a:endParaRPr>
          </a:p>
          <a:p>
            <a:r>
              <a:rPr lang="en-GB" sz="2800" dirty="0">
                <a:solidFill>
                  <a:srgbClr val="335499"/>
                </a:solidFill>
              </a:rPr>
              <a:t>  </a:t>
            </a:r>
          </a:p>
          <a:p>
            <a:endParaRPr lang="en-GB" sz="2800" dirty="0">
              <a:solidFill>
                <a:srgbClr val="335499"/>
              </a:solidFill>
            </a:endParaRPr>
          </a:p>
          <a:p>
            <a:r>
              <a:rPr lang="en-GB" sz="1100" dirty="0">
                <a:solidFill>
                  <a:srgbClr val="335499"/>
                </a:solidFill>
              </a:rPr>
              <a:t> </a:t>
            </a:r>
          </a:p>
        </p:txBody>
      </p:sp>
    </p:spTree>
    <p:extLst>
      <p:ext uri="{BB962C8B-B14F-4D97-AF65-F5344CB8AC3E}">
        <p14:creationId xmlns:p14="http://schemas.microsoft.com/office/powerpoint/2010/main" val="4182729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53" y="190285"/>
            <a:ext cx="10515600" cy="707462"/>
          </a:xfrm>
        </p:spPr>
        <p:txBody>
          <a:bodyPr/>
          <a:lstStyle/>
          <a:p>
            <a:r>
              <a:rPr lang="en-GB" dirty="0"/>
              <a:t>Brownfield Housing Fund</a:t>
            </a:r>
          </a:p>
        </p:txBody>
      </p:sp>
      <p:sp>
        <p:nvSpPr>
          <p:cNvPr id="13" name="TextBox 12">
            <a:extLst>
              <a:ext uri="{FF2B5EF4-FFF2-40B4-BE49-F238E27FC236}">
                <a16:creationId xmlns:a16="http://schemas.microsoft.com/office/drawing/2014/main" id="{A7E64FE2-0480-4D9F-ADBD-2B6A21A39B24}"/>
              </a:ext>
            </a:extLst>
          </p:cNvPr>
          <p:cNvSpPr txBox="1"/>
          <p:nvPr/>
        </p:nvSpPr>
        <p:spPr>
          <a:xfrm>
            <a:off x="444253" y="812687"/>
            <a:ext cx="7598328" cy="3277820"/>
          </a:xfrm>
          <a:prstGeom prst="rect">
            <a:avLst/>
          </a:prstGeom>
          <a:noFill/>
        </p:spPr>
        <p:txBody>
          <a:bodyPr wrap="square">
            <a:spAutoFit/>
          </a:bodyPr>
          <a:lstStyle/>
          <a:p>
            <a:r>
              <a:rPr lang="en-GB" sz="2000" b="1" dirty="0">
                <a:solidFill>
                  <a:srgbClr val="335499"/>
                </a:solidFill>
              </a:rPr>
              <a:t>UPDATE</a:t>
            </a:r>
          </a:p>
          <a:p>
            <a:endParaRPr lang="en-GB" sz="2000" b="1" dirty="0">
              <a:solidFill>
                <a:srgbClr val="335499"/>
              </a:solidFill>
            </a:endParaRPr>
          </a:p>
          <a:p>
            <a:endParaRPr lang="en-GB" sz="2000" b="1" dirty="0">
              <a:solidFill>
                <a:srgbClr val="335499"/>
              </a:solidFill>
            </a:endParaRPr>
          </a:p>
          <a:p>
            <a:pPr marL="342900" indent="-342900">
              <a:buFont typeface="Arial" panose="020B0604020202020204" pitchFamily="34" charset="0"/>
              <a:buChar char="•"/>
            </a:pPr>
            <a:r>
              <a:rPr lang="en-GB" sz="2000" dirty="0">
                <a:solidFill>
                  <a:srgbClr val="335499"/>
                </a:solidFill>
              </a:rPr>
              <a:t>Projects in Appraisal</a:t>
            </a:r>
          </a:p>
          <a:p>
            <a:pPr marL="342900" indent="-342900">
              <a:buFont typeface="Arial" panose="020B0604020202020204" pitchFamily="34" charset="0"/>
              <a:buChar char="•"/>
            </a:pPr>
            <a:r>
              <a:rPr lang="en-GB" sz="2000" dirty="0">
                <a:solidFill>
                  <a:srgbClr val="335499"/>
                </a:solidFill>
              </a:rPr>
              <a:t>Recommendations will be made to JC in November</a:t>
            </a:r>
          </a:p>
          <a:p>
            <a:pPr marL="342900" indent="-342900">
              <a:buFont typeface="Arial" panose="020B0604020202020204" pitchFamily="34" charset="0"/>
              <a:buChar char="•"/>
            </a:pPr>
            <a:r>
              <a:rPr lang="en-GB" sz="2000" dirty="0">
                <a:solidFill>
                  <a:srgbClr val="335499"/>
                </a:solidFill>
              </a:rPr>
              <a:t>Discussions with applicants will follow appraisals and JC decisions</a:t>
            </a:r>
          </a:p>
          <a:p>
            <a:pPr marL="342900" indent="-342900">
              <a:buFont typeface="Arial" panose="020B0604020202020204" pitchFamily="34" charset="0"/>
              <a:buChar char="•"/>
            </a:pPr>
            <a:r>
              <a:rPr lang="en-GB" sz="2000" dirty="0">
                <a:solidFill>
                  <a:srgbClr val="335499"/>
                </a:solidFill>
              </a:rPr>
              <a:t>Approvals December/January</a:t>
            </a:r>
          </a:p>
          <a:p>
            <a:pPr marL="342900" indent="-342900">
              <a:buFont typeface="Arial" panose="020B0604020202020204" pitchFamily="34" charset="0"/>
              <a:buChar char="•"/>
            </a:pPr>
            <a:r>
              <a:rPr lang="en-GB" sz="2000" dirty="0">
                <a:solidFill>
                  <a:srgbClr val="335499"/>
                </a:solidFill>
              </a:rPr>
              <a:t>MCA formed January</a:t>
            </a:r>
            <a:endParaRPr lang="en-GB" sz="2800" dirty="0">
              <a:solidFill>
                <a:srgbClr val="335499"/>
              </a:solidFill>
            </a:endParaRPr>
          </a:p>
          <a:p>
            <a:endParaRPr lang="en-GB" sz="2800" dirty="0">
              <a:solidFill>
                <a:srgbClr val="335499"/>
              </a:solidFill>
            </a:endParaRPr>
          </a:p>
          <a:p>
            <a:r>
              <a:rPr lang="en-GB" sz="1100" dirty="0">
                <a:solidFill>
                  <a:srgbClr val="335499"/>
                </a:solidFill>
              </a:rPr>
              <a:t> </a:t>
            </a:r>
          </a:p>
        </p:txBody>
      </p:sp>
    </p:spTree>
    <p:extLst>
      <p:ext uri="{BB962C8B-B14F-4D97-AF65-F5344CB8AC3E}">
        <p14:creationId xmlns:p14="http://schemas.microsoft.com/office/powerpoint/2010/main" val="4266951979"/>
      </p:ext>
    </p:extLst>
  </p:cSld>
  <p:clrMapOvr>
    <a:masterClrMapping/>
  </p:clrMapOvr>
</p:sld>
</file>

<file path=ppt/theme/theme1.xml><?xml version="1.0" encoding="utf-8"?>
<a:theme xmlns:a="http://schemas.openxmlformats.org/drawingml/2006/main" name="Office Theme">
  <a:themeElements>
    <a:clrScheme name="NYC">
      <a:dk1>
        <a:sysClr val="windowText" lastClr="000000"/>
      </a:dk1>
      <a:lt1>
        <a:sysClr val="window" lastClr="FFFFFF"/>
      </a:lt1>
      <a:dk2>
        <a:srgbClr val="44546A"/>
      </a:dk2>
      <a:lt2>
        <a:srgbClr val="E7E6E6"/>
      </a:lt2>
      <a:accent1>
        <a:srgbClr val="005489"/>
      </a:accent1>
      <a:accent2>
        <a:srgbClr val="347121"/>
      </a:accent2>
      <a:accent3>
        <a:srgbClr val="866243"/>
      </a:accent3>
      <a:accent4>
        <a:srgbClr val="942A86"/>
      </a:accent4>
      <a:accent5>
        <a:srgbClr val="FAC52D"/>
      </a:accent5>
      <a:accent6>
        <a:srgbClr val="70AD47"/>
      </a:accent6>
      <a:hlink>
        <a:srgbClr val="005489"/>
      </a:hlink>
      <a:folHlink>
        <a:srgbClr val="0054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9672 Combined Authority PowerPoint Widescreen_2" id="{A463A060-51A8-4A53-9308-D03160B63306}" vid="{8A2E8713-F6AC-4489-B122-6F47E3F414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dbfa7e9-21cd-44e6-ade9-a96d1747e7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06850F4EBAE44BB48F1A4B0E354A59" ma:contentTypeVersion="13" ma:contentTypeDescription="Create a new document." ma:contentTypeScope="" ma:versionID="3ebb9e3621be274571ae8ca9f949e2fa">
  <xsd:schema xmlns:xsd="http://www.w3.org/2001/XMLSchema" xmlns:xs="http://www.w3.org/2001/XMLSchema" xmlns:p="http://schemas.microsoft.com/office/2006/metadata/properties" xmlns:ns3="e0e6f95a-dcab-49f2-9175-763dd712cfb7" xmlns:ns4="adbfa7e9-21cd-44e6-ade9-a96d1747e72d" targetNamespace="http://schemas.microsoft.com/office/2006/metadata/properties" ma:root="true" ma:fieldsID="60fb0773ff85406941e6fdd27158b4ca" ns3:_="" ns4:_="">
    <xsd:import namespace="e0e6f95a-dcab-49f2-9175-763dd712cfb7"/>
    <xsd:import namespace="adbfa7e9-21cd-44e6-ade9-a96d1747e72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LengthInSeconds" minOccurs="0"/>
                <xsd:element ref="ns4:MediaServiceGenerationTime" minOccurs="0"/>
                <xsd:element ref="ns4:MediaServiceEventHashCode" minOccurs="0"/>
                <xsd:element ref="ns4:MediaServiceDateTaken" minOccurs="0"/>
                <xsd:element ref="ns4:MediaServiceOCR"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6f95a-dcab-49f2-9175-763dd712cfb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fa7e9-21cd-44e6-ade9-a96d1747e7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40594-9720-4B4C-BDD2-1D74C6F0387F}">
  <ds:schemaRefs>
    <ds:schemaRef ds:uri="adbfa7e9-21cd-44e6-ade9-a96d1747e72d"/>
    <ds:schemaRef ds:uri="http://schemas.microsoft.com/office/2006/metadata/properties"/>
    <ds:schemaRef ds:uri="http://purl.org/dc/dcmitype/"/>
    <ds:schemaRef ds:uri="http://www.w3.org/XML/1998/namespace"/>
    <ds:schemaRef ds:uri="http://purl.org/dc/elements/1.1/"/>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e0e6f95a-dcab-49f2-9175-763dd712cfb7"/>
  </ds:schemaRefs>
</ds:datastoreItem>
</file>

<file path=customXml/itemProps2.xml><?xml version="1.0" encoding="utf-8"?>
<ds:datastoreItem xmlns:ds="http://schemas.openxmlformats.org/officeDocument/2006/customXml" ds:itemID="{55AA6C2D-1F4A-4717-B60B-5B0FA69BBB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6f95a-dcab-49f2-9175-763dd712cfb7"/>
    <ds:schemaRef ds:uri="adbfa7e9-21cd-44e6-ade9-a96d1747e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6C895C-37E1-4EE4-BEB2-A61158C5D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York and North Yorkshire Combined Authority PowerPoint</Template>
  <TotalTime>4468</TotalTime>
  <Words>456</Words>
  <Application>Microsoft Office PowerPoint</Application>
  <PresentationFormat>Widescreen</PresentationFormat>
  <Paragraphs>76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Roboto</vt:lpstr>
      <vt:lpstr>Office Theme</vt:lpstr>
      <vt:lpstr>York and North Yorkshire  HOUSING and the MCA</vt:lpstr>
      <vt:lpstr>Housing and Land</vt:lpstr>
      <vt:lpstr>Housing and Land</vt:lpstr>
      <vt:lpstr>Housing and Land</vt:lpstr>
      <vt:lpstr>Housing and Land</vt:lpstr>
      <vt:lpstr>Brownfield Housing Fund</vt:lpstr>
    </vt:vector>
  </TitlesOfParts>
  <Company>North Yorkshire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Peter Farrar</dc:creator>
  <cp:lastModifiedBy>Andrew Leeming</cp:lastModifiedBy>
  <cp:revision>89</cp:revision>
  <dcterms:created xsi:type="dcterms:W3CDTF">2023-07-27T19:56:41Z</dcterms:created>
  <dcterms:modified xsi:type="dcterms:W3CDTF">2023-09-18T13:11:12Z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cdfc32-7be5-4b17-9f97-00453388bdd7_Enabled">
    <vt:lpwstr>true</vt:lpwstr>
  </property>
  <property fmtid="{D5CDD505-2E9C-101B-9397-08002B2CF9AE}" pid="3" name="MSIP_Label_3ecdfc32-7be5-4b17-9f97-00453388bdd7_SetDate">
    <vt:lpwstr>2022-06-08T18:49:47Z</vt:lpwstr>
  </property>
  <property fmtid="{D5CDD505-2E9C-101B-9397-08002B2CF9AE}" pid="4" name="MSIP_Label_3ecdfc32-7be5-4b17-9f97-00453388bdd7_Method">
    <vt:lpwstr>Standard</vt:lpwstr>
  </property>
  <property fmtid="{D5CDD505-2E9C-101B-9397-08002B2CF9AE}" pid="5" name="MSIP_Label_3ecdfc32-7be5-4b17-9f97-00453388bdd7_Name">
    <vt:lpwstr>OFFICIAL</vt:lpwstr>
  </property>
  <property fmtid="{D5CDD505-2E9C-101B-9397-08002B2CF9AE}" pid="6" name="MSIP_Label_3ecdfc32-7be5-4b17-9f97-00453388bdd7_SiteId">
    <vt:lpwstr>ad3d9c73-9830-44a1-b487-e1055441c70e</vt:lpwstr>
  </property>
  <property fmtid="{D5CDD505-2E9C-101B-9397-08002B2CF9AE}" pid="7" name="MSIP_Label_3ecdfc32-7be5-4b17-9f97-00453388bdd7_ActionId">
    <vt:lpwstr>cd6ddabf-fe2f-41b7-b8b1-00005cf1a473</vt:lpwstr>
  </property>
  <property fmtid="{D5CDD505-2E9C-101B-9397-08002B2CF9AE}" pid="8" name="MSIP_Label_3ecdfc32-7be5-4b17-9f97-00453388bdd7_ContentBits">
    <vt:lpwstr>2</vt:lpwstr>
  </property>
  <property fmtid="{D5CDD505-2E9C-101B-9397-08002B2CF9AE}" pid="9" name="ContentTypeId">
    <vt:lpwstr>0x010100A506850F4EBAE44BB48F1A4B0E354A59</vt:lpwstr>
  </property>
</Properties>
</file>